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318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5415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975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639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376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290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9314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144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6698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4548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0238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48497-E76B-4E1D-830C-F924E85032D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39DDF-1B2C-4828-8B56-C019915BE5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1115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548680"/>
            <a:ext cx="6336704" cy="1409007"/>
          </a:xfrm>
        </p:spPr>
      </p:pic>
      <p:sp>
        <p:nvSpPr>
          <p:cNvPr id="5" name="TextovéPole 4"/>
          <p:cNvSpPr txBox="1"/>
          <p:nvPr/>
        </p:nvSpPr>
        <p:spPr>
          <a:xfrm>
            <a:off x="1259632" y="2420888"/>
            <a:ext cx="6912768" cy="175432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 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 Mgr. Květuše Hurdová</a:t>
            </a:r>
          </a:p>
          <a:p>
            <a:r>
              <a:rPr lang="cs-CZ" dirty="0" smtClean="0"/>
              <a:t>Název: VY_32_INOVACE_ZEMĚPIS_14.PŘÍRODNÍ SLOŽKY A OBLASTI ZEMĚ</a:t>
            </a:r>
          </a:p>
          <a:p>
            <a:r>
              <a:rPr lang="cs-CZ" dirty="0" smtClean="0"/>
              <a:t>Téma: PŘÍRODNÍ SLOŽKY A OBLASTI ZEMĚ (Přírodní krajiny)</a:t>
            </a:r>
          </a:p>
          <a:p>
            <a:r>
              <a:rPr lang="cs-CZ" dirty="0" smtClean="0"/>
              <a:t>Číslo projektu: CZ.1.07/1.4.00/21.2349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37572" y="4725144"/>
            <a:ext cx="6552728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r>
              <a:rPr lang="cs-CZ" dirty="0" smtClean="0"/>
              <a:t>Žáci se seznámí a porovnají jednotlivé typy přírodních krajin. Seznámí se s pojmem ekosystémy. Na jednotlivých příkladech zdůrazní ochranu životního prostředí. Kriticky posoudí vztah člověka k přírodě.</a:t>
            </a:r>
          </a:p>
        </p:txBody>
      </p:sp>
    </p:spTree>
    <p:extLst>
      <p:ext uri="{BB962C8B-B14F-4D97-AF65-F5344CB8AC3E}">
        <p14:creationId xmlns:p14="http://schemas.microsoft.com/office/powerpoint/2010/main" xmlns="" val="113827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PŘÍRODNÍ SLOŽKY A OBLASTI ZEMĚ</a:t>
            </a:r>
            <a:endParaRPr lang="cs-CZ" sz="3200" b="1" u="sng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Přírodní krajiny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542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363272" cy="994122"/>
          </a:xfrm>
          <a:noFill/>
        </p:spPr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Ekosystémy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tvoří je vše živé (zvířata, rostliny, různé organismy) společně s neživými přírodninami.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4006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mohou být různě velké (největší = celá planeta Země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Přírodní krajiny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menší části zemského ekosystému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     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jejich rozložení je podobné podnebným pásům</a:t>
            </a:r>
          </a:p>
          <a:p>
            <a:pPr marL="0" indent="0">
              <a:buNone/>
            </a:pPr>
            <a:r>
              <a:rPr lang="cs-CZ" sz="2200" u="sng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Rozšíření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přírodních krajin je závislé na těchto podmínkách: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zemská šířka + nadmořská výška</a:t>
            </a:r>
          </a:p>
          <a:p>
            <a:pPr>
              <a:buFontTx/>
              <a:buChar char="-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nožství slunečního záření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vzdálenost od oceánu</a:t>
            </a:r>
          </a:p>
          <a:p>
            <a:pPr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pravidelné vzdušné proudění</a:t>
            </a:r>
          </a:p>
          <a:p>
            <a:pPr>
              <a:buFontTx/>
              <a:buChar char="-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ceánské proudy</a:t>
            </a:r>
          </a:p>
          <a:p>
            <a:pPr marL="0" indent="0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200" u="sng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Základní životní podmínky</a:t>
            </a: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pro všechny živé organismy:</a:t>
            </a:r>
          </a:p>
          <a:p>
            <a:pPr marL="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větlo, teplo, vzduch, voda, živiny</a:t>
            </a:r>
          </a:p>
          <a:p>
            <a:pPr>
              <a:buFontTx/>
              <a:buChar char="-"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557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922114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PŘEHLED PŘÍRODNÍCH KRAJIN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u="sng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(SMĚREM OD ROVNÍKU K PÓLŮM)</a:t>
            </a:r>
            <a:endParaRPr lang="cs-CZ" sz="2400" b="1" u="sng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Tropický deštný les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rovníková oblast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eplé a vlhké podnebí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usté pralesy (džungle) s vysokými stromy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elký ekologický problém = ničení (kácení) pralesů pro stavby a plantáže</a:t>
            </a: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Savany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travnatá krajina s roztroušenými stromy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teplé podnebí, kde se střídá období dešťů a sucha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početná stáda býložravců a dalších větších zvířat (národní parky)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lantáže bavlníku, pastviny</a:t>
            </a: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Pouště a polopouště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podnebí téměř bez srážek; velký rozdíl v teplotách ve dne a v noci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ázy: „zelené ostrovy“- místa s dostatkem vody (pěstování palmy datlové)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ozmanitý povrch pouští (kamenité, písčité)</a:t>
            </a:r>
          </a:p>
        </p:txBody>
      </p:sp>
    </p:spTree>
    <p:extLst>
      <p:ext uri="{BB962C8B-B14F-4D97-AF65-F5344CB8AC3E}">
        <p14:creationId xmlns:p14="http://schemas.microsoft.com/office/powerpoint/2010/main" xmlns="" val="292279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b="1" dirty="0" err="1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Tvrdolisté</a:t>
            </a: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lesy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(Středomoří)</a:t>
            </a:r>
            <a:endParaRPr lang="cs-CZ" sz="3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teplé, velmi suché léto; mírná deštivá zima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dřeviny a keře přizpůsobené nedostatku srážek 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pěstování subtropických plodin (citrusy, olivy, hroznové víno)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- oblast vhodná pro rekreaci</a:t>
            </a:r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Listnaté a smíšené lesy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mírný podnebný pás (střídání ročních období)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obré podmínky pro život obyvatel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esy často přeměněny na louky a pole (po vykácení velmi úrodná půda)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měle vysázené nové lesy (převážně smrkové)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Stepi</a:t>
            </a:r>
            <a:endParaRPr lang="cs-CZ" sz="1800" b="1" dirty="0" smtClean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travnaté krajiny, kde množství srážek nestačí pro růst stromů</a:t>
            </a:r>
          </a:p>
          <a:p>
            <a:pPr>
              <a:buFontTx/>
              <a:buChar char="-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prérie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v Severní Americe (bizoni), 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pampy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v Jižní Americe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v mnoha oblastech světa velmi úrodné („obilnice světa“)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rážky pouze několikrát do roka (často velmi silné větry)</a:t>
            </a: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458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424936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Tajga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rozlehlý pás jehličnatých lesů na S-polokouli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louhé a velmi chladné zimy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elké šelmy a kožešinová zvěř (medvěd, vlci, rys,…)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ýznamná těžba a zpracování dřeva (skandinávské státy Švédsko, Finsko)</a:t>
            </a: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Tundra</a:t>
            </a:r>
            <a:endParaRPr lang="cs-CZ" sz="18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krajina s trvale zmrzlou půdou</a:t>
            </a: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louhá drsná zima a krátké léto (2-3 měsíce)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typické porosty nízkých keříků, mechů a lišejníků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byvatelstvo: lovci, pastevci sobů (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Inuité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= Eskymáci,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aponci)</a:t>
            </a: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Polární oblasti</a:t>
            </a:r>
            <a:endParaRPr lang="cs-CZ" sz="18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arktický podnebný pás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rvale zmrzlá krajina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nepříznivé podmínky pro život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Arktida = severní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polární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oblast, Antarktida = světadíl na J-polokouli</a:t>
            </a:r>
          </a:p>
        </p:txBody>
      </p:sp>
    </p:spTree>
    <p:extLst>
      <p:ext uri="{BB962C8B-B14F-4D97-AF65-F5344CB8AC3E}">
        <p14:creationId xmlns:p14="http://schemas.microsoft.com/office/powerpoint/2010/main" xmlns="" val="355595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Práce s atlasem světa</a:t>
            </a:r>
            <a:endParaRPr lang="cs-CZ" sz="2400" b="1" u="sng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Vyhledej, jaké přírodní krajiny se vyskytují v oblasti: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o. Sumatra			Grónsko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pol. Labrador		Keňa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Atacama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	Britské ostrovy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o. Kréta			Niger</a:t>
            </a: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  Vyhledej některé vědecké stanice na Antarktidě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415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183</TotalTime>
  <Words>336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PŘÍRODNÍ SLOŽKY A OBLASTI ZEMĚ</vt:lpstr>
      <vt:lpstr>Ekosystémy: tvoří je vše živé (zvířata, rostliny, různé organismy) společně s neživými přírodninami.</vt:lpstr>
      <vt:lpstr>PŘEHLED PŘÍRODNÍCH KRAJIN (SMĚREM OD ROVNÍKU K PÓLŮM)</vt:lpstr>
      <vt:lpstr>Snímek 5</vt:lpstr>
      <vt:lpstr>Snímek 6</vt:lpstr>
      <vt:lpstr>Práce s atlasem světa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SLOŽKY A OBLASTI ZEMĚ</dc:title>
  <dc:creator>Květuše Hurdová</dc:creator>
  <cp:lastModifiedBy>Dum</cp:lastModifiedBy>
  <cp:revision>14</cp:revision>
  <dcterms:created xsi:type="dcterms:W3CDTF">2011-11-24T14:22:45Z</dcterms:created>
  <dcterms:modified xsi:type="dcterms:W3CDTF">2014-04-02T12:43:04Z</dcterms:modified>
</cp:coreProperties>
</file>