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9" r:id="rId2"/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C688A-DC5A-43FD-B2DB-FDC50483CCC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F18566B-4C51-4456-AB43-D80FA4E97C1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C688A-DC5A-43FD-B2DB-FDC50483CCC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8566B-4C51-4456-AB43-D80FA4E97C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C688A-DC5A-43FD-B2DB-FDC50483CCC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8566B-4C51-4456-AB43-D80FA4E97C1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C688A-DC5A-43FD-B2DB-FDC50483CCC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8566B-4C51-4456-AB43-D80FA4E97C1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C688A-DC5A-43FD-B2DB-FDC50483CCC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8566B-4C51-4456-AB43-D80FA4E97C1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C688A-DC5A-43FD-B2DB-FDC50483CCC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8566B-4C51-4456-AB43-D80FA4E97C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C688A-DC5A-43FD-B2DB-FDC50483CCC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8566B-4C51-4456-AB43-D80FA4E97C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C688A-DC5A-43FD-B2DB-FDC50483CCC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8566B-4C51-4456-AB43-D80FA4E97C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C688A-DC5A-43FD-B2DB-FDC50483CCC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8566B-4C51-4456-AB43-D80FA4E97C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C688A-DC5A-43FD-B2DB-FDC50483CCC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8566B-4C51-4456-AB43-D80FA4E97C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C688A-DC5A-43FD-B2DB-FDC50483CCC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8566B-4C51-4456-AB43-D80FA4E97C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7AC688A-DC5A-43FD-B2DB-FDC50483CCC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F18566B-4C51-4456-AB43-D80FA4E97C1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680" y="332656"/>
            <a:ext cx="6192688" cy="1409007"/>
          </a:xfrm>
        </p:spPr>
      </p:pic>
      <p:sp>
        <p:nvSpPr>
          <p:cNvPr id="5" name="TextovéPole 4"/>
          <p:cNvSpPr txBox="1"/>
          <p:nvPr/>
        </p:nvSpPr>
        <p:spPr>
          <a:xfrm>
            <a:off x="1115616" y="2313681"/>
            <a:ext cx="7560840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Název školy: Základní škola Pardubice – </a:t>
            </a:r>
            <a:r>
              <a:rPr lang="cs-CZ" dirty="0" err="1" smtClean="0"/>
              <a:t>Spořilov</a:t>
            </a:r>
            <a:endParaRPr lang="cs-CZ" dirty="0" smtClean="0"/>
          </a:p>
          <a:p>
            <a:r>
              <a:rPr lang="cs-CZ" dirty="0" smtClean="0"/>
              <a:t>Autor: Mgr. Květuše Hurdová</a:t>
            </a:r>
          </a:p>
          <a:p>
            <a:r>
              <a:rPr lang="cs-CZ" dirty="0" smtClean="0"/>
              <a:t>Název: VY_32_INOVACE_ZEMĚPIS_18.STÁTY SVĚTA</a:t>
            </a:r>
          </a:p>
          <a:p>
            <a:r>
              <a:rPr lang="cs-CZ" dirty="0" smtClean="0"/>
              <a:t>Téma: STÁTY SVĚTA (Není stát jako stát)</a:t>
            </a:r>
          </a:p>
          <a:p>
            <a:r>
              <a:rPr lang="cs-CZ" dirty="0" smtClean="0"/>
              <a:t>Číslo projektu: CZ.1.07/1.4.00/21.2349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89217" y="4293096"/>
            <a:ext cx="7560840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Anotace</a:t>
            </a:r>
            <a:r>
              <a:rPr lang="cs-CZ" b="1" dirty="0" smtClean="0"/>
              <a:t>:</a:t>
            </a:r>
          </a:p>
          <a:p>
            <a:r>
              <a:rPr lang="cs-CZ" dirty="0" smtClean="0"/>
              <a:t>Tento materiál slouží k zopakování a procvičení učiva o státech světa.</a:t>
            </a:r>
          </a:p>
          <a:p>
            <a:r>
              <a:rPr lang="cs-CZ" dirty="0" smtClean="0"/>
              <a:t>Samostatná práce žáků je zaměřena na aktivní práci s atlasem světa, případně na vyhledávání informací z internetu.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5943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>
                <a:latin typeface="Arial" pitchFamily="34" charset="0"/>
                <a:cs typeface="Arial" pitchFamily="34" charset="0"/>
              </a:rPr>
              <a:t>STÁTY SVĚTA</a:t>
            </a:r>
            <a:endParaRPr lang="cs-CZ" sz="3200" b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Není stát jako stát</a:t>
            </a:r>
            <a:endParaRPr lang="cs-CZ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681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64087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b="1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Stát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je politické uspořádání společnosti, které se vyznačuje </a:t>
            </a:r>
            <a:r>
              <a:rPr lang="cs-CZ" sz="2200" u="sng" dirty="0" smtClean="0">
                <a:latin typeface="Arial" pitchFamily="34" charset="0"/>
                <a:cs typeface="Arial" pitchFamily="34" charset="0"/>
              </a:rPr>
              <a:t>suverenitou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2200" u="sng" dirty="0" smtClean="0">
                <a:latin typeface="Arial" pitchFamily="34" charset="0"/>
                <a:cs typeface="Arial" pitchFamily="34" charset="0"/>
              </a:rPr>
              <a:t>svrchovaností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(ustavuje zákony, prokazuje právo, navazuje mezinárodní vztahy, zajišťuje bezpečnost a obranu svého území)</a:t>
            </a:r>
          </a:p>
          <a:p>
            <a:pPr marL="0" indent="0">
              <a:buNone/>
            </a:pPr>
            <a:r>
              <a:rPr lang="cs-CZ" sz="2200" u="sng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Státní hranice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: vymezuje území každého státu     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 a) přírodní </a:t>
            </a:r>
          </a:p>
          <a:p>
            <a:pPr marL="0" indent="0">
              <a:buNone/>
            </a:pPr>
            <a:r>
              <a:rPr lang="cs-CZ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b) uměle vytvořená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odle toho, kudy konkrétní hranice vede, rozeznáváme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hranice:</a:t>
            </a:r>
          </a:p>
          <a:p>
            <a:pPr marL="457200" indent="-457200">
              <a:buAutoNum type="alphaLcParenR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pevninské (suchozemské nebo říční)</a:t>
            </a:r>
          </a:p>
          <a:p>
            <a:pPr marL="457200" indent="-457200">
              <a:buAutoNum type="alphaLcParenR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mořské (tzv. „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výsostné-teritoriální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vody“)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c)    vzdušné (tzv. vzdušné „koridory“)</a:t>
            </a: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b="1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Práce s atlasem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: </a:t>
            </a: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1. Mezi kterými státy světa tvoří hranici pohoří (5 příkladů) nebo řeka 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(5 příkladů)? Uveď vždy světadíl, názvy států a název pohoří nebo řeky.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2. Co je to tzv. trojmezí?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2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0648"/>
            <a:ext cx="8568952" cy="6408712"/>
          </a:xfrm>
        </p:spPr>
        <p:txBody>
          <a:bodyPr/>
          <a:lstStyle/>
          <a:p>
            <a:pPr marL="0" indent="0">
              <a:buNone/>
            </a:pPr>
            <a:r>
              <a:rPr lang="cs-CZ" sz="2400" b="1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Některá hlediska rozdělení států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-   podle přístupu k moři (přímořské x vnitrozemské)</a:t>
            </a:r>
          </a:p>
          <a:p>
            <a:pPr marL="0" indent="0"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-   podle územního uspořádání (unitární x federace, unie)</a:t>
            </a:r>
          </a:p>
          <a:p>
            <a:pPr>
              <a:buFontTx/>
              <a:buChar char="-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podle státního zřízení (republiky x monarchie)</a:t>
            </a:r>
          </a:p>
          <a:p>
            <a:pPr>
              <a:buFontTx/>
              <a:buChar char="-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odle politického systému (demokratické x nedemokratické)</a:t>
            </a:r>
          </a:p>
          <a:p>
            <a:pPr>
              <a:buFontTx/>
              <a:buChar char="-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podle mezinárodního postavení (nezávislé x závislé)</a:t>
            </a:r>
          </a:p>
          <a:p>
            <a:pPr>
              <a:buFontTx/>
              <a:buChar char="-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odle způsobu řízení hospodářství (tržní x centrálně řízené)</a:t>
            </a:r>
          </a:p>
          <a:p>
            <a:pPr marL="0" indent="0">
              <a:buNone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b="1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Práce s atlasem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Vyhledej státy Evropy, o kterých víš, že jsou monarchií. (5 příkladů)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Vyhledej 10 přímořských a 10 vnitrozemských států ve světě.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Podle atlasu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světa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zjisti,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komu patří tato závislá území: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Galapágy, Baleáry, Lakadivy, Norfolk, Grónsko, Kurily.</a:t>
            </a:r>
          </a:p>
          <a:p>
            <a:pPr marL="457200" indent="-4572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Vysvětli na příkladu České republiky rozdíl mezi unií a federací.</a:t>
            </a:r>
          </a:p>
          <a:p>
            <a:pPr marL="457200" indent="-4572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Ve kterých státech světa je v současné době jednoznačně diktatura? </a:t>
            </a:r>
          </a:p>
          <a:p>
            <a:pPr marL="457200" indent="-457200">
              <a:buAutoNum type="arabicPeriod"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9966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56</TotalTime>
  <Words>333</Words>
  <Application>Microsoft Office PowerPoint</Application>
  <PresentationFormat>Předvádění na obrazovce (4:3)</PresentationFormat>
  <Paragraphs>41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Exekutivní</vt:lpstr>
      <vt:lpstr>Snímek 1</vt:lpstr>
      <vt:lpstr>STÁTY SVĚTA</vt:lpstr>
      <vt:lpstr>Snímek 3</vt:lpstr>
      <vt:lpstr>Snímek 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STÁTY SVĚTA</dc:title>
  <dc:creator>Květuše Hurdová</dc:creator>
  <cp:lastModifiedBy>Dum</cp:lastModifiedBy>
  <cp:revision>8</cp:revision>
  <dcterms:created xsi:type="dcterms:W3CDTF">2011-11-27T09:22:11Z</dcterms:created>
  <dcterms:modified xsi:type="dcterms:W3CDTF">2014-04-02T12:35:44Z</dcterms:modified>
</cp:coreProperties>
</file>