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228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86" d="100"/>
          <a:sy n="86" d="100"/>
        </p:scale>
        <p:origin x="-3126" y="-78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AB76A85E-C15B-47D1-8A77-868EB949C0B7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3B80887-1D3D-4E20-B290-7ABB38CF631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BBECF27B-8AD3-4C64-892D-AC0E0A89A7E7}" type="datetimeFigureOut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6AECC1D2-84C7-4926-9828-A75C5E1F25E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12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75E1328-82B4-4BE1-AA7A-68A812489BCE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</a:t>
            </a:fld>
            <a:endParaRPr lang="cs-CZ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EFF770-43F2-42A3-AA6C-D4DF370C8C8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</a:t>
            </a:fld>
            <a:endParaRPr lang="cs-CZ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61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7FEFF770-43F2-42A3-AA6C-D4DF370C8C81}" type="slidenum">
              <a:rPr lang="cs-CZ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8</a:t>
            </a:fld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1C3B42-33D3-441A-8CC9-314DD8DF774F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06218A-FCF4-4D76-870F-7B33372A76A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A6BEA9-2337-444F-AA30-838049E3A9F5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E73CA4-6DD8-4906-9FA4-6026BE59BA6C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566235-8365-4503-AED9-CDDA843B156D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E5506F-A62B-425A-9AA7-82B5BA3D572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342B035-8F54-447F-B0AE-87FE158E0946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5A5D585-F9B8-4964-90BA-858A701D804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B08206-DBC1-48E1-B6F0-F89FC05D5153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10D12F-05E0-41EA-8E49-5385B51369D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FD953B-FD00-4D59-A11C-AA53488EB601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D605FA-0995-4DD1-B257-D2F47A4E1E8D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2F447-E15B-43D0-BCD5-7E59F1C1C3C7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7BBB43-A56E-46BE-81E7-4BEC254CAF7A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328F2CD-E744-44BC-A0CB-11B683B245AB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CBCCD9-44FB-4A3E-914B-761E97B4E8E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AAB2A4-C7F5-4AD2-9E91-74D37AFEF40C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C5CBA1-855C-45ED-9109-9F6A10C6448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2CE07F-228B-4C26-888A-ADE152A55C37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56C6E7-EFDE-495F-9B06-894F8EB85CF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DA9D3-D20C-41D1-90BD-8706F103026B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701E2A-F6EC-4508-A92B-D7E0055B9E3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6D2B60B-31A3-4618-902D-BFBF52BC5D3B}" type="datetime1">
              <a:rPr lang="cs-CZ"/>
              <a:pPr>
                <a:defRPr/>
              </a:pPr>
              <a:t>25.7.2013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046CA5F-51C1-4656-95CD-889E6B927F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10" Type="http://schemas.openxmlformats.org/officeDocument/2006/relationships/image" Target="../media/image11.png"/><Relationship Id="rId4" Type="http://schemas.openxmlformats.org/officeDocument/2006/relationships/image" Target="../media/image5.png"/><Relationship Id="rId9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5.png"/><Relationship Id="rId7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10" Type="http://schemas.openxmlformats.org/officeDocument/2006/relationships/image" Target="../media/image16.png"/><Relationship Id="rId4" Type="http://schemas.openxmlformats.org/officeDocument/2006/relationships/image" Target="../media/image6.png"/><Relationship Id="rId9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8.png"/><Relationship Id="rId7" Type="http://schemas.openxmlformats.org/officeDocument/2006/relationships/image" Target="../media/image2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5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image" Target="../media/image24.png"/><Relationship Id="rId7" Type="http://schemas.openxmlformats.org/officeDocument/2006/relationships/image" Target="../media/image28.png"/><Relationship Id="rId12" Type="http://schemas.openxmlformats.org/officeDocument/2006/relationships/image" Target="../media/image33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7.png"/><Relationship Id="rId11" Type="http://schemas.openxmlformats.org/officeDocument/2006/relationships/image" Target="../media/image32.png"/><Relationship Id="rId5" Type="http://schemas.openxmlformats.org/officeDocument/2006/relationships/image" Target="../media/image26.png"/><Relationship Id="rId10" Type="http://schemas.openxmlformats.org/officeDocument/2006/relationships/image" Target="../media/image31.png"/><Relationship Id="rId4" Type="http://schemas.openxmlformats.org/officeDocument/2006/relationships/image" Target="../media/image25.png"/><Relationship Id="rId9" Type="http://schemas.openxmlformats.org/officeDocument/2006/relationships/image" Target="../media/image3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2.png"/><Relationship Id="rId3" Type="http://schemas.openxmlformats.org/officeDocument/2006/relationships/image" Target="../media/image34.pn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2" Type="http://schemas.openxmlformats.org/officeDocument/2006/relationships/slide" Target="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40.png"/><Relationship Id="rId5" Type="http://schemas.openxmlformats.org/officeDocument/2006/relationships/image" Target="../media/image36.png"/><Relationship Id="rId10" Type="http://schemas.openxmlformats.org/officeDocument/2006/relationships/image" Target="../media/image30.png"/><Relationship Id="rId4" Type="http://schemas.openxmlformats.org/officeDocument/2006/relationships/image" Target="../media/image35.png"/><Relationship Id="rId9" Type="http://schemas.openxmlformats.org/officeDocument/2006/relationships/image" Target="../media/image39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11300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205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31938" y="260350"/>
            <a:ext cx="6081712" cy="14859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graphicFrame>
        <p:nvGraphicFramePr>
          <p:cNvPr id="10" name="Tabulka 9"/>
          <p:cNvGraphicFramePr>
            <a:graphicFrameLocks noGrp="1"/>
          </p:cNvGraphicFramePr>
          <p:nvPr/>
        </p:nvGraphicFramePr>
        <p:xfrm>
          <a:off x="1258888" y="2133600"/>
          <a:ext cx="6697662" cy="4266060"/>
        </p:xfrm>
        <a:graphic>
          <a:graphicData uri="http://schemas.openxmlformats.org/drawingml/2006/table">
            <a:tbl>
              <a:tblPr/>
              <a:tblGrid>
                <a:gridCol w="2462212"/>
                <a:gridCol w="4235450"/>
              </a:tblGrid>
              <a:tr h="647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Název školy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Gymnázium, střední odborná škola, střední odborné učiliště a vyšší odborná škola, Hořice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Číslo projektu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CZ.1.07/1.5.00/34.0873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pitchFamily="34" charset="0"/>
                          <a:ea typeface="Calibri" pitchFamily="34" charset="0"/>
                          <a:cs typeface="Arial" pitchFamily="34" charset="0"/>
                        </a:rPr>
                        <a:t>Název materiálu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VY_42_INOVACE_01.01.07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Využití vzorců pro úpravy výrazů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Autor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Mgr. Erika Krámská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Tematická oblast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Základní poznatky z matematiky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Ročník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1.ročník SŠ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Datum tvorby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16.října 2012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Anotace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Prezentace obsahuje vysvětlení použití základních vzorců pro druhou a třetí mocninu trojčlenu včetně závěrečného test a jeho správného řešení.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32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ts val="338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Metodický pokyn</a:t>
                      </a:r>
                      <a:endParaRPr kumimoji="0" lang="cs-CZ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Prezentaci je možno použít pro výkladovou hodinu nebo pro domácí samostudium.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r>
              <a:rPr lang="cs-CZ" dirty="0" smtClean="0"/>
              <a:t>Vzorce</a:t>
            </a:r>
          </a:p>
        </p:txBody>
      </p:sp>
      <p:sp>
        <p:nvSpPr>
          <p:cNvPr id="26" name="Obdélník 25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27" name="Obdélník 26">
            <a:hlinkClick r:id="" action="ppaction://hlinkshowjump?jump=previous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Zpět</a:t>
            </a:r>
            <a:endParaRPr lang="cs-CZ" sz="3600" dirty="0"/>
          </a:p>
        </p:txBody>
      </p:sp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011263" y="1538288"/>
            <a:ext cx="5153025" cy="378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62497" y="476672"/>
            <a:ext cx="5057775" cy="628650"/>
          </a:xfrm>
          <a:prstGeom prst="rect">
            <a:avLst/>
          </a:prstGeom>
          <a:noFill/>
        </p:spPr>
      </p:pic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40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73496" y="3592438"/>
            <a:ext cx="2124075" cy="628650"/>
          </a:xfrm>
          <a:prstGeom prst="rect">
            <a:avLst/>
          </a:prstGeom>
          <a:noFill/>
        </p:spPr>
      </p:pic>
      <p:sp>
        <p:nvSpPr>
          <p:cNvPr id="41" name="Šipka dolů 40"/>
          <p:cNvSpPr/>
          <p:nvPr/>
        </p:nvSpPr>
        <p:spPr>
          <a:xfrm>
            <a:off x="1625363" y="3212976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2" name="Šipka dolů 41"/>
          <p:cNvSpPr/>
          <p:nvPr/>
        </p:nvSpPr>
        <p:spPr>
          <a:xfrm>
            <a:off x="2417451" y="3212976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3" name="Picture 1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245457" y="3592438"/>
            <a:ext cx="476250" cy="628650"/>
          </a:xfrm>
          <a:prstGeom prst="rect">
            <a:avLst/>
          </a:prstGeom>
          <a:noFill/>
        </p:spPr>
      </p:pic>
      <p:sp>
        <p:nvSpPr>
          <p:cNvPr id="45" name="Šipka dolů 44"/>
          <p:cNvSpPr/>
          <p:nvPr/>
        </p:nvSpPr>
        <p:spPr>
          <a:xfrm rot="10800000">
            <a:off x="4245457" y="3232398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6" name="Picture 18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920194" y="3573016"/>
            <a:ext cx="1104900" cy="619125"/>
          </a:xfrm>
          <a:prstGeom prst="rect">
            <a:avLst/>
          </a:prstGeom>
          <a:noFill/>
        </p:spPr>
      </p:pic>
      <p:sp>
        <p:nvSpPr>
          <p:cNvPr id="47" name="Šipka dolů 46"/>
          <p:cNvSpPr/>
          <p:nvPr/>
        </p:nvSpPr>
        <p:spPr>
          <a:xfrm rot="10800000">
            <a:off x="5657811" y="321297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9" name="Picture 2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49899" y="3573016"/>
            <a:ext cx="809625" cy="628650"/>
          </a:xfrm>
          <a:prstGeom prst="rect">
            <a:avLst/>
          </a:prstGeom>
          <a:noFill/>
        </p:spPr>
      </p:pic>
      <p:sp>
        <p:nvSpPr>
          <p:cNvPr id="50" name="Šipka dolů 49"/>
          <p:cNvSpPr/>
          <p:nvPr/>
        </p:nvSpPr>
        <p:spPr>
          <a:xfrm rot="10800000">
            <a:off x="6881948" y="321297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84" name="Picture 28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9299" y="2708920"/>
            <a:ext cx="2981325" cy="628650"/>
          </a:xfrm>
          <a:prstGeom prst="rect">
            <a:avLst/>
          </a:prstGeom>
          <a:noFill/>
        </p:spPr>
      </p:pic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87" name="Picture 31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172680" y="2708920"/>
            <a:ext cx="981075" cy="628650"/>
          </a:xfrm>
          <a:prstGeom prst="rect">
            <a:avLst/>
          </a:prstGeom>
          <a:noFill/>
        </p:spPr>
      </p:pic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89" name="Picture 33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074107" y="2737867"/>
            <a:ext cx="1447800" cy="619125"/>
          </a:xfrm>
          <a:prstGeom prst="rect">
            <a:avLst/>
          </a:prstGeom>
          <a:noFill/>
        </p:spPr>
      </p:pic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91" name="Picture 35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8483" y="2744352"/>
            <a:ext cx="1685925" cy="628650"/>
          </a:xfrm>
          <a:prstGeom prst="rect">
            <a:avLst/>
          </a:prstGeom>
          <a:noFill/>
        </p:spPr>
      </p:pic>
      <p:sp>
        <p:nvSpPr>
          <p:cNvPr id="64" name="Poloviční rámeček 63"/>
          <p:cNvSpPr/>
          <p:nvPr/>
        </p:nvSpPr>
        <p:spPr>
          <a:xfrm rot="10800000">
            <a:off x="2123728" y="620688"/>
            <a:ext cx="5544616" cy="792088"/>
          </a:xfrm>
          <a:prstGeom prst="halfFrame">
            <a:avLst>
              <a:gd name="adj1" fmla="val 17171"/>
              <a:gd name="adj2" fmla="val 17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5" name="Obdélník 64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66" name="Obdélník 65">
            <a:hlinkClick r:id="" action="ppaction://hlinkshowjump?jump=previous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Zpět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42" grpId="0" animBg="1"/>
      <p:bldP spid="45" grpId="0" animBg="1"/>
      <p:bldP spid="47" grpId="0" animBg="1"/>
      <p:bldP spid="5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66" name="Picture 10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26332" y="4168502"/>
            <a:ext cx="2124075" cy="628650"/>
          </a:xfrm>
          <a:prstGeom prst="rect">
            <a:avLst/>
          </a:prstGeom>
          <a:noFill/>
        </p:spPr>
      </p:pic>
      <p:sp>
        <p:nvSpPr>
          <p:cNvPr id="19" name="Šipka dolů 18"/>
          <p:cNvSpPr/>
          <p:nvPr/>
        </p:nvSpPr>
        <p:spPr>
          <a:xfrm>
            <a:off x="2014364" y="3789040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Šipka dolů 19"/>
          <p:cNvSpPr/>
          <p:nvPr/>
        </p:nvSpPr>
        <p:spPr>
          <a:xfrm>
            <a:off x="2806452" y="3789040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70" name="Picture 1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34644" y="4149080"/>
            <a:ext cx="476250" cy="628650"/>
          </a:xfrm>
          <a:prstGeom prst="rect">
            <a:avLst/>
          </a:prstGeom>
          <a:noFill/>
        </p:spPr>
      </p:pic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7" name="Šipka dolů 26"/>
          <p:cNvSpPr/>
          <p:nvPr/>
        </p:nvSpPr>
        <p:spPr>
          <a:xfrm rot="10800000">
            <a:off x="4534645" y="3789040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74" name="Picture 18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54724" y="4149080"/>
            <a:ext cx="1104900" cy="619125"/>
          </a:xfrm>
          <a:prstGeom prst="rect">
            <a:avLst/>
          </a:prstGeom>
          <a:noFill/>
        </p:spPr>
      </p:pic>
      <p:sp>
        <p:nvSpPr>
          <p:cNvPr id="30" name="Šipka dolů 29"/>
          <p:cNvSpPr/>
          <p:nvPr/>
        </p:nvSpPr>
        <p:spPr>
          <a:xfrm rot="10800000">
            <a:off x="5830788" y="3789039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19478" name="Picture 22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50868" y="4149080"/>
            <a:ext cx="809625" cy="628650"/>
          </a:xfrm>
          <a:prstGeom prst="rect">
            <a:avLst/>
          </a:prstGeom>
          <a:noFill/>
        </p:spPr>
      </p:pic>
      <p:sp>
        <p:nvSpPr>
          <p:cNvPr id="36" name="Šipka dolů 35"/>
          <p:cNvSpPr/>
          <p:nvPr/>
        </p:nvSpPr>
        <p:spPr>
          <a:xfrm rot="10800000">
            <a:off x="6694884" y="3789039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3" name="Obdélník 62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1" name="Picture 1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620688"/>
            <a:ext cx="5057775" cy="628650"/>
          </a:xfrm>
          <a:prstGeom prst="rect">
            <a:avLst/>
          </a:prstGeom>
          <a:noFill/>
        </p:spPr>
      </p:pic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4" name="Picture 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726332" y="2636912"/>
            <a:ext cx="2447925" cy="1123950"/>
          </a:xfrm>
          <a:prstGeom prst="rect">
            <a:avLst/>
          </a:prstGeom>
          <a:noFill/>
        </p:spPr>
      </p:pic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7" name="Picture 7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462636" y="2636912"/>
            <a:ext cx="476250" cy="1171575"/>
          </a:xfrm>
          <a:prstGeom prst="rect">
            <a:avLst/>
          </a:prstGeom>
          <a:noFill/>
        </p:spPr>
      </p:pic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89" name="Picture 9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182716" y="2996952"/>
            <a:ext cx="1104900" cy="619125"/>
          </a:xfrm>
          <a:prstGeom prst="rect">
            <a:avLst/>
          </a:prstGeom>
          <a:noFill/>
        </p:spPr>
      </p:pic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0491" name="Picture 11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406852" y="2996952"/>
            <a:ext cx="1333500" cy="628650"/>
          </a:xfrm>
          <a:prstGeom prst="rect">
            <a:avLst/>
          </a:prstGeom>
          <a:noFill/>
        </p:spPr>
      </p:pic>
      <p:sp>
        <p:nvSpPr>
          <p:cNvPr id="60" name="Poloviční rámeček 59"/>
          <p:cNvSpPr/>
          <p:nvPr/>
        </p:nvSpPr>
        <p:spPr>
          <a:xfrm rot="10800000">
            <a:off x="2123728" y="620688"/>
            <a:ext cx="5544616" cy="792088"/>
          </a:xfrm>
          <a:prstGeom prst="halfFrame">
            <a:avLst>
              <a:gd name="adj1" fmla="val 17171"/>
              <a:gd name="adj2" fmla="val 17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2" name="Obdélník 61">
            <a:hlinkClick r:id="" action="ppaction://hlinkshowjump?jump=next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>
                <a:hlinkClick r:id="" action="ppaction://hlinkshowjump?jump=previousslide"/>
              </a:rPr>
              <a:t>Zpět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7" grpId="0" animBg="1"/>
      <p:bldP spid="30" grpId="0" animBg="1"/>
      <p:bldP spid="3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8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86" name="Rectangle 6"/>
          <p:cNvSpPr>
            <a:spLocks noChangeArrowheads="1"/>
          </p:cNvSpPr>
          <p:nvPr/>
        </p:nvSpPr>
        <p:spPr bwMode="auto">
          <a:xfrm>
            <a:off x="0" y="15811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0488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0492" name="Rectangle 1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150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0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326729" y="620688"/>
            <a:ext cx="4981575" cy="628650"/>
          </a:xfrm>
          <a:prstGeom prst="rect">
            <a:avLst/>
          </a:prstGeom>
          <a:noFill/>
        </p:spPr>
      </p:pic>
      <p:sp>
        <p:nvSpPr>
          <p:cNvPr id="21507" name="Rectangle 3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1509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0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37878" y="2705931"/>
            <a:ext cx="4371975" cy="619125"/>
          </a:xfrm>
          <a:prstGeom prst="rect">
            <a:avLst/>
          </a:prstGeom>
          <a:noFill/>
        </p:spPr>
      </p:pic>
      <p:sp>
        <p:nvSpPr>
          <p:cNvPr id="21511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0" name="Picture 6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181894" y="3714043"/>
            <a:ext cx="4176464" cy="792088"/>
          </a:xfrm>
          <a:prstGeom prst="rect">
            <a:avLst/>
          </a:prstGeom>
          <a:noFill/>
        </p:spPr>
      </p:pic>
      <p:sp>
        <p:nvSpPr>
          <p:cNvPr id="49" name="Šipka dolů 48"/>
          <p:cNvSpPr/>
          <p:nvPr/>
        </p:nvSpPr>
        <p:spPr>
          <a:xfrm>
            <a:off x="1397918" y="328199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0" name="Šipka dolů 49"/>
          <p:cNvSpPr/>
          <p:nvPr/>
        </p:nvSpPr>
        <p:spPr>
          <a:xfrm>
            <a:off x="2406030" y="328199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1" name="Šipka dolů 50"/>
          <p:cNvSpPr/>
          <p:nvPr/>
        </p:nvSpPr>
        <p:spPr>
          <a:xfrm>
            <a:off x="3270126" y="328199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2" name="Šipka dolů 51"/>
          <p:cNvSpPr/>
          <p:nvPr/>
        </p:nvSpPr>
        <p:spPr>
          <a:xfrm>
            <a:off x="4278238" y="328199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513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55" name="Šipka dolů 54"/>
          <p:cNvSpPr/>
          <p:nvPr/>
        </p:nvSpPr>
        <p:spPr>
          <a:xfrm rot="10800000">
            <a:off x="6006430" y="3281995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515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4" name="Picture 10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2414" y="3570028"/>
            <a:ext cx="709169" cy="936103"/>
          </a:xfrm>
          <a:prstGeom prst="rect">
            <a:avLst/>
          </a:prstGeom>
          <a:noFill/>
        </p:spPr>
      </p:pic>
      <p:sp>
        <p:nvSpPr>
          <p:cNvPr id="21517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6" name="Picture 12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90406" y="2705931"/>
            <a:ext cx="733425" cy="628650"/>
          </a:xfrm>
          <a:prstGeom prst="rect">
            <a:avLst/>
          </a:prstGeom>
          <a:noFill/>
        </p:spPr>
      </p:pic>
      <p:sp>
        <p:nvSpPr>
          <p:cNvPr id="21519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18" name="Picture 14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54502" y="3642035"/>
            <a:ext cx="1080120" cy="867085"/>
          </a:xfrm>
          <a:prstGeom prst="rect">
            <a:avLst/>
          </a:prstGeom>
          <a:noFill/>
        </p:spPr>
      </p:pic>
      <p:sp>
        <p:nvSpPr>
          <p:cNvPr id="21521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1520" name="Picture 16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54502" y="2705931"/>
            <a:ext cx="1085850" cy="628650"/>
          </a:xfrm>
          <a:prstGeom prst="rect">
            <a:avLst/>
          </a:prstGeom>
          <a:noFill/>
        </p:spPr>
      </p:pic>
      <p:sp>
        <p:nvSpPr>
          <p:cNvPr id="64" name="Šipka dolů 63"/>
          <p:cNvSpPr/>
          <p:nvPr/>
        </p:nvSpPr>
        <p:spPr>
          <a:xfrm rot="10800000">
            <a:off x="7158558" y="3281996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5" name="Poloviční rámeček 64"/>
          <p:cNvSpPr/>
          <p:nvPr/>
        </p:nvSpPr>
        <p:spPr>
          <a:xfrm rot="10800000">
            <a:off x="2123728" y="620688"/>
            <a:ext cx="5544616" cy="792088"/>
          </a:xfrm>
          <a:prstGeom prst="halfFrame">
            <a:avLst>
              <a:gd name="adj1" fmla="val 17171"/>
              <a:gd name="adj2" fmla="val 17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66" name="Obdélník 65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67" name="Obdélník 66">
            <a:hlinkClick r:id="" action="ppaction://hlinkshowjump?jump=previous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Zpět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90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2000"/>
                            </p:stCondLst>
                            <p:childTnLst>
                              <p:par>
                                <p:cTn id="2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5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8000"/>
                            </p:stCondLst>
                            <p:childTnLst>
                              <p:par>
                                <p:cTn id="3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8000"/>
                            </p:stCondLst>
                            <p:childTnLst>
                              <p:par>
                                <p:cTn id="3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" grpId="0" animBg="1"/>
      <p:bldP spid="50" grpId="0" animBg="1"/>
      <p:bldP spid="51" grpId="0" animBg="1"/>
      <p:bldP spid="52" grpId="0" animBg="1"/>
      <p:bldP spid="55" grpId="0" animBg="1"/>
      <p:bldP spid="6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5" name="Obdélník 64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66" name="Obdélník 65">
            <a:hlinkClick r:id="" action="ppaction://hlinkshowjump?jump=previous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Zpět</a:t>
            </a:r>
            <a:endParaRPr lang="cs-CZ" sz="3600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35" name="Picture 7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65945" y="710977"/>
            <a:ext cx="5286375" cy="485775"/>
          </a:xfrm>
          <a:prstGeom prst="rect">
            <a:avLst/>
          </a:prstGeom>
          <a:noFill/>
        </p:spPr>
      </p:pic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Poloviční rámeček 58"/>
          <p:cNvSpPr/>
          <p:nvPr/>
        </p:nvSpPr>
        <p:spPr>
          <a:xfrm rot="10800000">
            <a:off x="2123728" y="620688"/>
            <a:ext cx="5544616" cy="792088"/>
          </a:xfrm>
          <a:prstGeom prst="halfFrame">
            <a:avLst>
              <a:gd name="adj1" fmla="val 17171"/>
              <a:gd name="adj2" fmla="val 17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2539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852936"/>
            <a:ext cx="1847850" cy="485775"/>
          </a:xfrm>
          <a:prstGeom prst="rect">
            <a:avLst/>
          </a:prstGeom>
          <a:noFill/>
        </p:spPr>
      </p:pic>
      <p:sp>
        <p:nvSpPr>
          <p:cNvPr id="22541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40" name="Picture 1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825813" y="3861048"/>
            <a:ext cx="1954099" cy="576064"/>
          </a:xfrm>
          <a:prstGeom prst="rect">
            <a:avLst/>
          </a:prstGeom>
          <a:noFill/>
        </p:spPr>
      </p:pic>
      <p:sp>
        <p:nvSpPr>
          <p:cNvPr id="22543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7" name="Šipka dolů 66"/>
          <p:cNvSpPr/>
          <p:nvPr/>
        </p:nvSpPr>
        <p:spPr>
          <a:xfrm>
            <a:off x="2051720" y="33569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8" name="Šipka dolů 67"/>
          <p:cNvSpPr/>
          <p:nvPr/>
        </p:nvSpPr>
        <p:spPr>
          <a:xfrm>
            <a:off x="2771800" y="33569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545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44" name="Picture 1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984501" y="3861048"/>
            <a:ext cx="371475" cy="485775"/>
          </a:xfrm>
          <a:prstGeom prst="rect">
            <a:avLst/>
          </a:prstGeom>
          <a:noFill/>
        </p:spPr>
      </p:pic>
      <p:sp>
        <p:nvSpPr>
          <p:cNvPr id="70" name="Šipka dolů 69"/>
          <p:cNvSpPr/>
          <p:nvPr/>
        </p:nvSpPr>
        <p:spPr>
          <a:xfrm rot="10800000">
            <a:off x="3995936" y="33569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547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46" name="Picture 1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2852936"/>
            <a:ext cx="762000" cy="485775"/>
          </a:xfrm>
          <a:prstGeom prst="rect">
            <a:avLst/>
          </a:prstGeom>
          <a:noFill/>
        </p:spPr>
      </p:pic>
      <p:sp>
        <p:nvSpPr>
          <p:cNvPr id="22549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48" name="Picture 2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3879329"/>
            <a:ext cx="1028700" cy="485775"/>
          </a:xfrm>
          <a:prstGeom prst="rect">
            <a:avLst/>
          </a:prstGeom>
          <a:noFill/>
        </p:spPr>
      </p:pic>
      <p:sp>
        <p:nvSpPr>
          <p:cNvPr id="75" name="Šipka dolů 74"/>
          <p:cNvSpPr/>
          <p:nvPr/>
        </p:nvSpPr>
        <p:spPr>
          <a:xfrm rot="10800000">
            <a:off x="5076056" y="3356991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551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50" name="Picture 2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572000" y="2852936"/>
            <a:ext cx="1238250" cy="485775"/>
          </a:xfrm>
          <a:prstGeom prst="rect">
            <a:avLst/>
          </a:prstGeom>
          <a:noFill/>
        </p:spPr>
      </p:pic>
      <p:sp>
        <p:nvSpPr>
          <p:cNvPr id="22553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52" name="Picture 2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38031" y="3861048"/>
            <a:ext cx="1038225" cy="485775"/>
          </a:xfrm>
          <a:prstGeom prst="rect">
            <a:avLst/>
          </a:prstGeom>
          <a:noFill/>
        </p:spPr>
      </p:pic>
      <p:sp>
        <p:nvSpPr>
          <p:cNvPr id="80" name="Šipka dolů 79"/>
          <p:cNvSpPr/>
          <p:nvPr/>
        </p:nvSpPr>
        <p:spPr>
          <a:xfrm rot="10800000">
            <a:off x="6300192" y="33569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555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54" name="Picture 26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868144" y="2852936"/>
            <a:ext cx="1038225" cy="485775"/>
          </a:xfrm>
          <a:prstGeom prst="rect">
            <a:avLst/>
          </a:prstGeom>
          <a:noFill/>
        </p:spPr>
      </p:pic>
      <p:sp>
        <p:nvSpPr>
          <p:cNvPr id="22557" name="Rectangle 2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56" name="Picture 28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948264" y="3861048"/>
            <a:ext cx="628650" cy="485775"/>
          </a:xfrm>
          <a:prstGeom prst="rect">
            <a:avLst/>
          </a:prstGeom>
          <a:noFill/>
        </p:spPr>
      </p:pic>
      <p:sp>
        <p:nvSpPr>
          <p:cNvPr id="85" name="Šipka dolů 84"/>
          <p:cNvSpPr/>
          <p:nvPr/>
        </p:nvSpPr>
        <p:spPr>
          <a:xfrm rot="10800000">
            <a:off x="7236296" y="3356992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559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2558" name="Picture 30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020272" y="2852936"/>
            <a:ext cx="647700" cy="4857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7" grpId="0" animBg="1"/>
      <p:bldP spid="68" grpId="0" animBg="1"/>
      <p:bldP spid="70" grpId="0" animBg="1"/>
      <p:bldP spid="75" grpId="0" animBg="1"/>
      <p:bldP spid="80" grpId="0" animBg="1"/>
      <p:bldP spid="8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1" name="Rectangle 5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63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5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7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69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1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3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5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7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79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1" name="Rectangle 2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3" name="Rectangle 2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86" name="Rectangle 30"/>
          <p:cNvSpPr>
            <a:spLocks noChangeArrowheads="1"/>
          </p:cNvSpPr>
          <p:nvPr/>
        </p:nvSpPr>
        <p:spPr bwMode="auto">
          <a:xfrm>
            <a:off x="0" y="10858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9488" name="Rectangle 3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0" name="Rectangle 3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19492" name="Rectangle 3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65" name="Obdélník 64">
            <a:hlinkClick r:id="rId2" action="ppaction://hlinksldjump"/>
          </p:cNvPr>
          <p:cNvSpPr/>
          <p:nvPr/>
        </p:nvSpPr>
        <p:spPr>
          <a:xfrm>
            <a:off x="3203848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Na začátek</a:t>
            </a:r>
            <a:endParaRPr lang="cs-CZ" sz="3600" dirty="0"/>
          </a:p>
        </p:txBody>
      </p:sp>
      <p:sp>
        <p:nvSpPr>
          <p:cNvPr id="66" name="Obdélník 65">
            <a:hlinkClick r:id="" action="ppaction://hlinkshowjump?jump=previousslide"/>
          </p:cNvPr>
          <p:cNvSpPr/>
          <p:nvPr/>
        </p:nvSpPr>
        <p:spPr>
          <a:xfrm>
            <a:off x="251520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Zpět</a:t>
            </a:r>
            <a:endParaRPr lang="cs-CZ" sz="3600" dirty="0"/>
          </a:p>
        </p:txBody>
      </p:sp>
      <p:sp>
        <p:nvSpPr>
          <p:cNvPr id="225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1" name="Rectangle 3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4" name="Rectangle 6"/>
          <p:cNvSpPr>
            <a:spLocks noChangeArrowheads="1"/>
          </p:cNvSpPr>
          <p:nvPr/>
        </p:nvSpPr>
        <p:spPr bwMode="auto">
          <a:xfrm>
            <a:off x="0" y="1704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2536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2537" name="Rectangle 9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9" name="Poloviční rámeček 58"/>
          <p:cNvSpPr/>
          <p:nvPr/>
        </p:nvSpPr>
        <p:spPr>
          <a:xfrm rot="10800000">
            <a:off x="2123728" y="620688"/>
            <a:ext cx="5544616" cy="792088"/>
          </a:xfrm>
          <a:prstGeom prst="halfFrame">
            <a:avLst>
              <a:gd name="adj1" fmla="val 17171"/>
              <a:gd name="adj2" fmla="val 17171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355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5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95736" y="692696"/>
            <a:ext cx="5286375" cy="485775"/>
          </a:xfrm>
          <a:prstGeom prst="rect">
            <a:avLst/>
          </a:prstGeom>
          <a:noFill/>
        </p:spPr>
      </p:pic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3557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5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2420888"/>
            <a:ext cx="2314575" cy="485775"/>
          </a:xfrm>
          <a:prstGeom prst="rect">
            <a:avLst/>
          </a:prstGeom>
          <a:noFill/>
        </p:spPr>
      </p:pic>
      <p:sp>
        <p:nvSpPr>
          <p:cNvPr id="23559" name="Rectangle 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58" name="Picture 6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3429000"/>
            <a:ext cx="1647825" cy="485775"/>
          </a:xfrm>
          <a:prstGeom prst="rect">
            <a:avLst/>
          </a:prstGeom>
          <a:noFill/>
        </p:spPr>
      </p:pic>
      <p:sp>
        <p:nvSpPr>
          <p:cNvPr id="37" name="Šipka dolů 36"/>
          <p:cNvSpPr/>
          <p:nvPr/>
        </p:nvSpPr>
        <p:spPr>
          <a:xfrm>
            <a:off x="1115616" y="2924944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Šipka dolů 37"/>
          <p:cNvSpPr/>
          <p:nvPr/>
        </p:nvSpPr>
        <p:spPr>
          <a:xfrm>
            <a:off x="1835696" y="2924944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561" name="Rectangle 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60" name="Picture 8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36429" y="3410705"/>
            <a:ext cx="371475" cy="485775"/>
          </a:xfrm>
          <a:prstGeom prst="rect">
            <a:avLst/>
          </a:prstGeom>
          <a:noFill/>
        </p:spPr>
      </p:pic>
      <p:sp>
        <p:nvSpPr>
          <p:cNvPr id="41" name="Šipka dolů 40"/>
          <p:cNvSpPr/>
          <p:nvPr/>
        </p:nvSpPr>
        <p:spPr>
          <a:xfrm rot="10800000">
            <a:off x="3419872" y="2924944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563" name="Rectangle 1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62" name="Picture 10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352428" y="2420888"/>
            <a:ext cx="571500" cy="485775"/>
          </a:xfrm>
          <a:prstGeom prst="rect">
            <a:avLst/>
          </a:prstGeom>
          <a:noFill/>
        </p:spPr>
      </p:pic>
      <p:sp>
        <p:nvSpPr>
          <p:cNvPr id="23565" name="Rectangle 1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64" name="Picture 12"/>
          <p:cNvPicPr>
            <a:picLocks noChangeAspect="1" noChangeArrowheads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31332" y="3428993"/>
            <a:ext cx="1028700" cy="485775"/>
          </a:xfrm>
          <a:prstGeom prst="rect">
            <a:avLst/>
          </a:prstGeom>
          <a:noFill/>
        </p:spPr>
      </p:pic>
      <p:sp>
        <p:nvSpPr>
          <p:cNvPr id="46" name="Šipka dolů 45"/>
          <p:cNvSpPr/>
          <p:nvPr/>
        </p:nvSpPr>
        <p:spPr>
          <a:xfrm rot="10800000">
            <a:off x="4427984" y="2924944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567" name="Rectangle 1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66" name="Picture 14"/>
          <p:cNvPicPr>
            <a:picLocks noChangeAspect="1" noChangeArrowheads="1"/>
          </p:cNvPicPr>
          <p:nvPr/>
        </p:nvPicPr>
        <p:blipFill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2420888"/>
            <a:ext cx="1304925" cy="485775"/>
          </a:xfrm>
          <a:prstGeom prst="rect">
            <a:avLst/>
          </a:prstGeom>
          <a:noFill/>
        </p:spPr>
      </p:pic>
      <p:sp>
        <p:nvSpPr>
          <p:cNvPr id="23569" name="Rectangle 17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68" name="Picture 16"/>
          <p:cNvPicPr>
            <a:picLocks noChangeAspect="1" noChangeArrowheads="1"/>
          </p:cNvPicPr>
          <p:nvPr/>
        </p:nvPicPr>
        <p:blipFill>
          <a:blip r:embed="rId10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477991" y="3410705"/>
            <a:ext cx="1038225" cy="485775"/>
          </a:xfrm>
          <a:prstGeom prst="rect">
            <a:avLst/>
          </a:prstGeom>
          <a:noFill/>
        </p:spPr>
      </p:pic>
      <p:sp>
        <p:nvSpPr>
          <p:cNvPr id="51" name="Šipka dolů 50"/>
          <p:cNvSpPr/>
          <p:nvPr/>
        </p:nvSpPr>
        <p:spPr>
          <a:xfrm rot="10800000">
            <a:off x="5508104" y="2924943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571" name="Rectangle 19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70" name="Picture 18"/>
          <p:cNvPicPr>
            <a:picLocks noChangeAspect="1" noChangeArrowheads="1"/>
          </p:cNvPicPr>
          <p:nvPr/>
        </p:nvPicPr>
        <p:blipFill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420888"/>
            <a:ext cx="1504950" cy="485775"/>
          </a:xfrm>
          <a:prstGeom prst="rect">
            <a:avLst/>
          </a:prstGeom>
          <a:noFill/>
        </p:spPr>
      </p:pic>
      <p:sp>
        <p:nvSpPr>
          <p:cNvPr id="23573" name="Rectangle 2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72" name="Picture 20"/>
          <p:cNvPicPr>
            <a:picLocks noChangeAspect="1" noChangeArrowheads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895678" y="3356992"/>
            <a:ext cx="628650" cy="485775"/>
          </a:xfrm>
          <a:prstGeom prst="rect">
            <a:avLst/>
          </a:prstGeom>
          <a:noFill/>
        </p:spPr>
      </p:pic>
      <p:sp>
        <p:nvSpPr>
          <p:cNvPr id="56" name="Šipka dolů 55"/>
          <p:cNvSpPr/>
          <p:nvPr/>
        </p:nvSpPr>
        <p:spPr>
          <a:xfrm rot="10800000">
            <a:off x="7164288" y="2924944"/>
            <a:ext cx="216024" cy="4320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575" name="Rectangle 2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3574" name="Picture 22"/>
          <p:cNvPicPr>
            <a:picLocks noChangeAspect="1" noChangeArrowheads="1"/>
          </p:cNvPicPr>
          <p:nvPr/>
        </p:nvPicPr>
        <p:blipFill>
          <a:blip r:embed="rId1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732240" y="2438032"/>
            <a:ext cx="1504950" cy="485775"/>
          </a:xfrm>
          <a:prstGeom prst="rect">
            <a:avLst/>
          </a:prstGeom>
          <a:noFill/>
        </p:spPr>
      </p:pic>
      <p:sp>
        <p:nvSpPr>
          <p:cNvPr id="60" name="Obdélník 59">
            <a:hlinkClick r:id="" action="ppaction://hlinkshowjump?jump=nextslide"/>
          </p:cNvPr>
          <p:cNvSpPr/>
          <p:nvPr/>
        </p:nvSpPr>
        <p:spPr>
          <a:xfrm>
            <a:off x="6300192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Test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5000"/>
                            </p:stCondLst>
                            <p:childTnLst>
                              <p:par>
                                <p:cTn id="2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8000"/>
                            </p:stCondLst>
                            <p:childTnLst>
                              <p:par>
                                <p:cTn id="29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21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4000"/>
                            </p:stCondLst>
                            <p:childTnLst>
                              <p:par>
                                <p:cTn id="3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7000"/>
                            </p:stCondLst>
                            <p:childTnLst>
                              <p:par>
                                <p:cTn id="40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0000"/>
                            </p:stCondLst>
                            <p:childTnLst>
                              <p:par>
                                <p:cTn id="4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8" grpId="0" animBg="1"/>
      <p:bldP spid="41" grpId="0" animBg="1"/>
      <p:bldP spid="46" grpId="0" animBg="1"/>
      <p:bldP spid="51" grpId="0" animBg="1"/>
      <p:bldP spid="5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r>
              <a:rPr lang="cs-CZ" dirty="0" smtClean="0"/>
              <a:t>Test</a:t>
            </a:r>
          </a:p>
        </p:txBody>
      </p:sp>
      <p:sp>
        <p:nvSpPr>
          <p:cNvPr id="26" name="Obdélník 25">
            <a:hlinkClick r:id="" action="ppaction://hlinkshowjump?jump=nextslide"/>
          </p:cNvPr>
          <p:cNvSpPr/>
          <p:nvPr/>
        </p:nvSpPr>
        <p:spPr>
          <a:xfrm>
            <a:off x="3131840" y="5877272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Pokračovat</a:t>
            </a:r>
            <a:endParaRPr lang="cs-CZ" sz="3600" dirty="0"/>
          </a:p>
        </p:txBody>
      </p:sp>
      <p:sp>
        <p:nvSpPr>
          <p:cNvPr id="266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25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1412776"/>
            <a:ext cx="2105025" cy="485775"/>
          </a:xfrm>
          <a:prstGeom prst="rect">
            <a:avLst/>
          </a:prstGeom>
          <a:noFill/>
        </p:spPr>
      </p:pic>
      <p:sp>
        <p:nvSpPr>
          <p:cNvPr id="26628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27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1988840"/>
            <a:ext cx="1962150" cy="952500"/>
          </a:xfrm>
          <a:prstGeom prst="rect">
            <a:avLst/>
          </a:prstGeom>
          <a:noFill/>
        </p:spPr>
      </p:pic>
      <p:sp>
        <p:nvSpPr>
          <p:cNvPr id="26630" name="Rectangle 6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29" name="Picture 5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2996952"/>
            <a:ext cx="2076450" cy="962025"/>
          </a:xfrm>
          <a:prstGeom prst="rect">
            <a:avLst/>
          </a:prstGeom>
          <a:noFill/>
        </p:spPr>
      </p:pic>
      <p:sp>
        <p:nvSpPr>
          <p:cNvPr id="26632" name="Rectangle 8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31" name="Picture 7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4149080"/>
            <a:ext cx="2581275" cy="485775"/>
          </a:xfrm>
          <a:prstGeom prst="rect">
            <a:avLst/>
          </a:prstGeom>
          <a:noFill/>
        </p:spPr>
      </p:pic>
      <p:sp>
        <p:nvSpPr>
          <p:cNvPr id="26634" name="Rectangle 10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6633" name="Picture 9"/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483768" y="4869160"/>
            <a:ext cx="3876675" cy="4762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82" name="Rectangle 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83" name="Rectangle 7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4" name="Rectangle 8"/>
          <p:cNvSpPr>
            <a:spLocks noChangeArrowheads="1"/>
          </p:cNvSpPr>
          <p:nvPr/>
        </p:nvSpPr>
        <p:spPr bwMode="auto">
          <a:xfrm>
            <a:off x="0" y="13906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5" name="Rectangle 9"/>
          <p:cNvSpPr>
            <a:spLocks noChangeArrowheads="1"/>
          </p:cNvSpPr>
          <p:nvPr/>
        </p:nvSpPr>
        <p:spPr bwMode="auto">
          <a:xfrm>
            <a:off x="0" y="2009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6" name="Rectangle 10"/>
          <p:cNvSpPr>
            <a:spLocks noChangeArrowheads="1"/>
          </p:cNvSpPr>
          <p:nvPr/>
        </p:nvSpPr>
        <p:spPr bwMode="auto">
          <a:xfrm>
            <a:off x="0" y="23241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r>
              <a:rPr kumimoji="0" lang="cs-CZ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Times New Roman" pitchFamily="18" charset="0"/>
                <a:cs typeface="Times New Roman" pitchFamily="18" charset="0"/>
              </a:rPr>
              <a:t>                         </a:t>
            </a: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7" name="Rectangle 11"/>
          <p:cNvSpPr>
            <a:spLocks noChangeArrowheads="1"/>
          </p:cNvSpPr>
          <p:nvPr/>
        </p:nvSpPr>
        <p:spPr bwMode="auto">
          <a:xfrm>
            <a:off x="0" y="26384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89" name="Rectangle 13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590" name="Rectangle 14"/>
          <p:cNvSpPr>
            <a:spLocks noChangeArrowheads="1"/>
          </p:cNvSpPr>
          <p:nvPr/>
        </p:nvSpPr>
        <p:spPr bwMode="auto">
          <a:xfrm>
            <a:off x="0" y="7715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92" name="Rectangle 16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91" name="Picture 15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99456" y="1359049"/>
            <a:ext cx="4876800" cy="485775"/>
          </a:xfrm>
          <a:prstGeom prst="rect">
            <a:avLst/>
          </a:prstGeom>
          <a:noFill/>
        </p:spPr>
      </p:pic>
      <p:sp>
        <p:nvSpPr>
          <p:cNvPr id="24593" name="Rectangle 17"/>
          <p:cNvSpPr>
            <a:spLocks noChangeArrowheads="1"/>
          </p:cNvSpPr>
          <p:nvPr/>
        </p:nvSpPr>
        <p:spPr bwMode="auto">
          <a:xfrm>
            <a:off x="0" y="9429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95" name="Rectangle 19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94" name="Picture 18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1916832"/>
            <a:ext cx="4762500" cy="952500"/>
          </a:xfrm>
          <a:prstGeom prst="rect">
            <a:avLst/>
          </a:prstGeom>
          <a:noFill/>
        </p:spPr>
      </p:pic>
      <p:sp>
        <p:nvSpPr>
          <p:cNvPr id="24596" name="Rectangle 20"/>
          <p:cNvSpPr>
            <a:spLocks noChangeArrowheads="1"/>
          </p:cNvSpPr>
          <p:nvPr/>
        </p:nvSpPr>
        <p:spPr bwMode="auto">
          <a:xfrm>
            <a:off x="0" y="140970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598" name="Rectangle 2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597" name="Picture 21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2924944"/>
            <a:ext cx="5010150" cy="962025"/>
          </a:xfrm>
          <a:prstGeom prst="rect">
            <a:avLst/>
          </a:prstGeom>
          <a:noFill/>
        </p:spPr>
      </p:pic>
      <p:sp>
        <p:nvSpPr>
          <p:cNvPr id="24599" name="Rectangle 23"/>
          <p:cNvSpPr>
            <a:spLocks noChangeArrowheads="1"/>
          </p:cNvSpPr>
          <p:nvPr/>
        </p:nvSpPr>
        <p:spPr bwMode="auto">
          <a:xfrm>
            <a:off x="0" y="141922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601" name="Rectangle 2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sp>
        <p:nvSpPr>
          <p:cNvPr id="24602" name="Rectangle 26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3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  <a:ln>
            <a:solidFill>
              <a:schemeClr val="bg1"/>
            </a:solidFill>
          </a:ln>
        </p:spPr>
        <p:txBody>
          <a:bodyPr/>
          <a:lstStyle/>
          <a:p>
            <a:pPr eaLnBrk="1" hangingPunct="1"/>
            <a:r>
              <a:rPr lang="cs-CZ" dirty="0" smtClean="0"/>
              <a:t>Řešení</a:t>
            </a:r>
          </a:p>
        </p:txBody>
      </p:sp>
      <p:sp>
        <p:nvSpPr>
          <p:cNvPr id="24604" name="Rectangle 2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603" name="Picture 27"/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79712" y="4149080"/>
            <a:ext cx="5972175" cy="971550"/>
          </a:xfrm>
          <a:prstGeom prst="rect">
            <a:avLst/>
          </a:prstGeom>
          <a:noFill/>
        </p:spPr>
      </p:pic>
      <p:sp>
        <p:nvSpPr>
          <p:cNvPr id="24605" name="Rectangle 29"/>
          <p:cNvSpPr>
            <a:spLocks noChangeArrowheads="1"/>
          </p:cNvSpPr>
          <p:nvPr/>
        </p:nvSpPr>
        <p:spPr bwMode="auto">
          <a:xfrm>
            <a:off x="0" y="14287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90488" algn="l"/>
              </a:tabLst>
            </a:pPr>
            <a:endParaRPr kumimoji="0" lang="cs-CZ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24607" name="Rectangle 31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pic>
        <p:nvPicPr>
          <p:cNvPr id="24606" name="Picture 30"/>
          <p:cNvPicPr>
            <a:picLocks noChangeAspect="1" noChangeArrowheads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2123728" y="5373216"/>
            <a:ext cx="5972175" cy="962025"/>
          </a:xfrm>
          <a:prstGeom prst="rect">
            <a:avLst/>
          </a:prstGeom>
          <a:noFill/>
        </p:spPr>
      </p:pic>
      <p:sp>
        <p:nvSpPr>
          <p:cNvPr id="39" name="Obdélník 38">
            <a:hlinkClick r:id="" action="ppaction://hlinkshowjump?jump=nextslide"/>
          </p:cNvPr>
          <p:cNvSpPr/>
          <p:nvPr/>
        </p:nvSpPr>
        <p:spPr>
          <a:xfrm>
            <a:off x="6228184" y="5805264"/>
            <a:ext cx="2664296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3600" dirty="0" smtClean="0"/>
              <a:t>Konec</a:t>
            </a:r>
            <a:endParaRPr lang="cs-CZ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30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6000"/>
                            </p:stCondLst>
                            <p:childTnLst>
                              <p:par>
                                <p:cTn id="11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90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20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Elipsa 4"/>
          <p:cNvSpPr/>
          <p:nvPr/>
        </p:nvSpPr>
        <p:spPr>
          <a:xfrm>
            <a:off x="1619672" y="1340768"/>
            <a:ext cx="6048672" cy="3384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5400" dirty="0" smtClean="0"/>
              <a:t>Děkuji </a:t>
            </a:r>
          </a:p>
          <a:p>
            <a:pPr algn="ctr"/>
            <a:r>
              <a:rPr lang="cs-CZ" sz="5400" dirty="0" smtClean="0"/>
              <a:t>za pozornost</a:t>
            </a:r>
            <a:endParaRPr lang="cs-CZ" sz="5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107</Words>
  <Application>Microsoft Office PowerPoint</Application>
  <PresentationFormat>Předvádění na obrazovce (4:3)</PresentationFormat>
  <Paragraphs>43</Paragraphs>
  <Slides>10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Vzorce</vt:lpstr>
      <vt:lpstr>Snímek 3</vt:lpstr>
      <vt:lpstr>Snímek 4</vt:lpstr>
      <vt:lpstr>Snímek 5</vt:lpstr>
      <vt:lpstr>Snímek 6</vt:lpstr>
      <vt:lpstr>Snímek 7</vt:lpstr>
      <vt:lpstr>Test</vt:lpstr>
      <vt:lpstr>Řešení</vt:lpstr>
      <vt:lpstr>Snímek 10</vt:lpstr>
    </vt:vector>
  </TitlesOfParts>
  <Company>Ministerstvo školství, mládeže a tělovýchovy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Mgr. Erika Krámská</dc:creator>
  <cp:lastModifiedBy>Erika</cp:lastModifiedBy>
  <cp:revision>43</cp:revision>
  <dcterms:created xsi:type="dcterms:W3CDTF">2010-09-06T12:21:50Z</dcterms:created>
  <dcterms:modified xsi:type="dcterms:W3CDTF">2013-07-25T08:41:07Z</dcterms:modified>
</cp:coreProperties>
</file>