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6" d="100"/>
          <a:sy n="116" d="100"/>
        </p:scale>
        <p:origin x="-1446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A70177-796A-42FA-A843-19B96AF3A92A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11F508-9102-4AFB-8508-F40C5D037A4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A70177-796A-42FA-A843-19B96AF3A92A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11F508-9102-4AFB-8508-F40C5D037A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A70177-796A-42FA-A843-19B96AF3A92A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11F508-9102-4AFB-8508-F40C5D037A4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A70177-796A-42FA-A843-19B96AF3A92A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11F508-9102-4AFB-8508-F40C5D037A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A70177-796A-42FA-A843-19B96AF3A92A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11F508-9102-4AFB-8508-F40C5D037A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A70177-796A-42FA-A843-19B96AF3A92A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11F508-9102-4AFB-8508-F40C5D037A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A70177-796A-42FA-A843-19B96AF3A92A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11F508-9102-4AFB-8508-F40C5D037A44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A70177-796A-42FA-A843-19B96AF3A92A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11F508-9102-4AFB-8508-F40C5D037A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A70177-796A-42FA-A843-19B96AF3A92A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11F508-9102-4AFB-8508-F40C5D037A4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A70177-796A-42FA-A843-19B96AF3A92A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11F508-9102-4AFB-8508-F40C5D037A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A70177-796A-42FA-A843-19B96AF3A92A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11F508-9102-4AFB-8508-F40C5D037A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4A70177-796A-42FA-A843-19B96AF3A92A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A11F508-9102-4AFB-8508-F40C5D037A44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Český jazyk pro 4. a 5. ročník  ZŠ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sz="3600" dirty="0" smtClean="0"/>
              <a:t>VY_32_INOVACE_11_SPOJKY</a:t>
            </a:r>
            <a:br>
              <a:rPr lang="cs-CZ" sz="3600" dirty="0" smtClean="0"/>
            </a:b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 smtClean="0"/>
              <a:t>Petra Koutná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199" y="1074472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9882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dirty="0" smtClean="0"/>
              <a:t>SPOJKY</a:t>
            </a:r>
            <a:endParaRPr lang="cs-CZ" sz="6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400" dirty="0" smtClean="0"/>
              <a:t>Spojky jsou slova neohebná.</a:t>
            </a:r>
          </a:p>
          <a:p>
            <a:endParaRPr lang="cs-CZ" dirty="0"/>
          </a:p>
          <a:p>
            <a:r>
              <a:rPr lang="cs-CZ" sz="4400" dirty="0" smtClean="0"/>
              <a:t>Spojují větné členy (Honzík </a:t>
            </a:r>
            <a:r>
              <a:rPr lang="cs-CZ" sz="4400" dirty="0" smtClean="0">
                <a:solidFill>
                  <a:srgbClr val="7030A0"/>
                </a:solidFill>
              </a:rPr>
              <a:t>a</a:t>
            </a:r>
            <a:r>
              <a:rPr lang="cs-CZ" sz="4400" dirty="0" smtClean="0"/>
              <a:t> Eliška šli do školy.) nebo věty (Honzík šel do školy </a:t>
            </a:r>
            <a:r>
              <a:rPr lang="cs-CZ" sz="4400" dirty="0" smtClean="0">
                <a:solidFill>
                  <a:srgbClr val="7030A0"/>
                </a:solidFill>
              </a:rPr>
              <a:t>a</a:t>
            </a:r>
            <a:r>
              <a:rPr lang="cs-CZ" sz="4400" dirty="0" smtClean="0"/>
              <a:t> Eliška jela k babičce.).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7904320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Mezi spojky patří například: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A,  i,  nebo,  anebo,  avšak,  neboť, nýbrž,  když,  jakmile,  protože,  že,  aby,  kdyby,  ač,  třebaže,  nejen – ale,  buď – nebo…</a:t>
            </a:r>
          </a:p>
          <a:p>
            <a:endParaRPr lang="cs-CZ" dirty="0"/>
          </a:p>
          <a:p>
            <a:r>
              <a:rPr lang="cs-CZ" dirty="0" smtClean="0"/>
              <a:t>POZOR! Větné členy mohou spojovat nejen spojky, ale i zájmena (kdo, co , který...) a příslovce (proto, kdy, kde...)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803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Příklady vět, kde spojky spojují větné členy.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Radim </a:t>
            </a:r>
            <a:r>
              <a:rPr lang="cs-CZ" b="1" dirty="0" smtClean="0">
                <a:solidFill>
                  <a:srgbClr val="00B050"/>
                </a:solidFill>
              </a:rPr>
              <a:t>a</a:t>
            </a:r>
            <a:r>
              <a:rPr lang="cs-CZ" dirty="0" smtClean="0"/>
              <a:t> Karel jsou dvojčata.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Eliška </a:t>
            </a:r>
            <a:r>
              <a:rPr lang="cs-CZ" b="1" dirty="0" smtClean="0">
                <a:solidFill>
                  <a:srgbClr val="00B050"/>
                </a:solidFill>
              </a:rPr>
              <a:t>i</a:t>
            </a:r>
            <a:r>
              <a:rPr lang="cs-CZ" dirty="0" smtClean="0"/>
              <a:t> Linda chodí do stejné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třídy.</a:t>
            </a:r>
          </a:p>
          <a:p>
            <a:pPr marL="82296" indent="0">
              <a:buNone/>
            </a:pPr>
            <a:endParaRPr lang="cs-CZ" dirty="0"/>
          </a:p>
          <a:p>
            <a:pPr marL="82296" indent="0">
              <a:buNone/>
            </a:pPr>
            <a:r>
              <a:rPr lang="cs-CZ" dirty="0" smtClean="0"/>
              <a:t>   Pavlík pojede s maminkou do 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Prahy </a:t>
            </a:r>
            <a:r>
              <a:rPr lang="cs-CZ" b="1" dirty="0" smtClean="0">
                <a:solidFill>
                  <a:srgbClr val="00B050"/>
                </a:solidFill>
              </a:rPr>
              <a:t>nebo</a:t>
            </a:r>
            <a:r>
              <a:rPr lang="cs-CZ" dirty="0" smtClean="0"/>
              <a:t> do Brna.</a:t>
            </a:r>
          </a:p>
          <a:p>
            <a:pPr marL="82296" indent="0">
              <a:buNone/>
            </a:pPr>
            <a:endParaRPr lang="cs-CZ" dirty="0"/>
          </a:p>
          <a:p>
            <a:pPr marL="82296" indent="0">
              <a:buNone/>
            </a:pPr>
            <a:endParaRPr lang="cs-CZ" dirty="0" smtClean="0"/>
          </a:p>
          <a:p>
            <a:pPr marL="82296" indent="0">
              <a:buNone/>
            </a:pPr>
            <a:endParaRPr lang="cs-CZ" dirty="0"/>
          </a:p>
          <a:p>
            <a:pPr marL="82296" indent="0">
              <a:buNone/>
            </a:pPr>
            <a:endParaRPr lang="cs-CZ" dirty="0" smtClean="0"/>
          </a:p>
          <a:p>
            <a:pPr marL="82296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7" name="Picture 3" descr="C:\Documents and Settings\Administrator\Local Settings\Temporary Internet Files\Content.IE5\7WGY39LV\MP9004223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460" y="1340769"/>
            <a:ext cx="1979712" cy="1322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istrator\Local Settings\Temporary Internet Files\Content.IE5\7WGY39LV\MP90040937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460" y="3212976"/>
            <a:ext cx="1979712" cy="132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Administrator\Local Settings\Temporary Internet Files\Content.IE5\4QB7NJ86\MP90040157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031" y="4869160"/>
            <a:ext cx="1238570" cy="1856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881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Příklady vět, kde spojky spojují věty.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Anička usnula brzy, protože byla velice unavená.</a:t>
            </a:r>
          </a:p>
          <a:p>
            <a:endParaRPr lang="cs-CZ" dirty="0"/>
          </a:p>
          <a:p>
            <a:r>
              <a:rPr lang="cs-CZ" dirty="0" smtClean="0"/>
              <a:t>Maminka připoutala Pepíčka, </a:t>
            </a:r>
          </a:p>
          <a:p>
            <a:pPr marL="82296" indent="0">
              <a:buNone/>
            </a:pPr>
            <a:r>
              <a:rPr lang="cs-CZ" dirty="0" smtClean="0"/>
              <a:t>   když ho dala do sedačky </a:t>
            </a:r>
          </a:p>
          <a:p>
            <a:pPr marL="82296" indent="0">
              <a:buNone/>
            </a:pPr>
            <a:r>
              <a:rPr lang="cs-CZ" dirty="0" smtClean="0"/>
              <a:t>   v autě.</a:t>
            </a:r>
          </a:p>
          <a:p>
            <a:endParaRPr lang="cs-CZ" dirty="0"/>
          </a:p>
          <a:p>
            <a:r>
              <a:rPr lang="cs-CZ" dirty="0" smtClean="0"/>
              <a:t>Standa namaloval krásný</a:t>
            </a:r>
          </a:p>
          <a:p>
            <a:pPr marL="82296" indent="0">
              <a:buNone/>
            </a:pPr>
            <a:r>
              <a:rPr lang="cs-CZ" dirty="0" smtClean="0"/>
              <a:t>  obrázek, ale ušpinil se.</a:t>
            </a:r>
          </a:p>
          <a:p>
            <a:endParaRPr lang="cs-CZ" dirty="0"/>
          </a:p>
          <a:p>
            <a:endParaRPr lang="cs-CZ" dirty="0" smtClean="0"/>
          </a:p>
          <a:p>
            <a:pPr marL="82296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82296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1" name="Picture 3" descr="C:\Documents and Settings\Administrator\Local Settings\Temporary Internet Files\Content.IE5\EC19VKOB\MP90039995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0260" y="2060848"/>
            <a:ext cx="1825764" cy="121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Administrator\Local Settings\Temporary Internet Files\Content.IE5\S8RQ3LJY\MP90042280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573016"/>
            <a:ext cx="1825764" cy="136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Administrator\Local Settings\Temporary Internet Files\Content.IE5\7WGY39LV\MP90043944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010" y="5290128"/>
            <a:ext cx="1885002" cy="125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653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1052736"/>
            <a:ext cx="7498080" cy="1930544"/>
          </a:xfrm>
        </p:spPr>
        <p:txBody>
          <a:bodyPr>
            <a:normAutofit fontScale="90000"/>
          </a:bodyPr>
          <a:lstStyle/>
          <a:p>
            <a:r>
              <a:rPr lang="cs-CZ" dirty="0"/>
              <a:t>Obrázky jsou z webové galerie</a:t>
            </a:r>
            <a:br>
              <a:rPr lang="cs-CZ" dirty="0"/>
            </a:br>
            <a:r>
              <a:rPr lang="cs-CZ" dirty="0"/>
              <a:t>http://office.microsoft.com/cs-cz/images/?CTT=6&amp;ver=14&amp;app=powerpnt.exe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39160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20257</TotalTime>
  <Words>193</Words>
  <Application>Microsoft Office PowerPoint</Application>
  <PresentationFormat>Předvádění na obrazovce (4:3)</PresentationFormat>
  <Paragraphs>44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Slunovrat</vt:lpstr>
      <vt:lpstr>Český jazyk pro 4. a 5. ročník  ZŠ   VY_32_INOVACE_11_SPOJKY  Petra Koutná </vt:lpstr>
      <vt:lpstr>SPOJKY</vt:lpstr>
      <vt:lpstr>Mezi spojky patří například:</vt:lpstr>
      <vt:lpstr>Příklady vět, kde spojky spojují větné členy.</vt:lpstr>
      <vt:lpstr>Příklady vět, kde spojky spojují věty.</vt:lpstr>
      <vt:lpstr>Obrázky jsou z webové galerie http://office.microsoft.com/cs-cz/images/?CTT=6&amp;ver=14&amp;app=powerpnt.exe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ucitel</cp:lastModifiedBy>
  <cp:revision>6</cp:revision>
  <dcterms:created xsi:type="dcterms:W3CDTF">2011-05-19T17:38:54Z</dcterms:created>
  <dcterms:modified xsi:type="dcterms:W3CDTF">2011-09-23T08:38:18Z</dcterms:modified>
</cp:coreProperties>
</file>