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CA55F-FCF3-48C2-BB67-CC7F70F98B70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4F9A7-4BD1-4CB4-BBC3-9C475962B4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774E3-10CC-4D8A-9571-E27DF06997F4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2CAEE-AF89-4C4A-8E8C-72A6E7D1F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0D8E9-EE10-4866-B449-412E162B9F05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67D8E-2529-40C4-8F23-399522D0E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ABB08-EC0F-47F0-9322-1AD064BFAF71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58422-CB18-47D5-84DE-35AF1A5F9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62B91-7F27-4A66-8973-EC4FF6E46AF2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6D64F-D0D2-4964-8776-8C7D92359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113AE-3C4B-49AC-B07D-174EF76C1510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06E43-91E3-4D65-B12A-11A1A99E1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B0EE7-BA57-4734-BA7E-E6B4504ACEB9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AAC2E-7B38-46C3-89FA-1A5F2262AE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21818-CBFC-40C2-9616-5469A0F7B971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2DDF0-970F-47ED-AB35-A78E16E63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07904-784D-4257-92FA-23F27134524B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6DDD9-1572-48D2-AD63-C0580C551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A4E26-1405-4A18-B314-DF1FA8598345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8856E-FD1C-4DCF-9D11-813D3572D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77C85-F327-4EE2-A865-5C3BA5507E59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7A26C-EC40-4A36-A203-97C16C624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3DA3A0-BBE9-41E6-9982-D4A72D3EC991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481AF0-0802-4BDB-93BD-4CA715E81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86" r:id="rId7"/>
    <p:sldLayoutId id="2147483687" r:id="rId8"/>
    <p:sldLayoutId id="2147483688" r:id="rId9"/>
    <p:sldLayoutId id="2147483679" r:id="rId10"/>
    <p:sldLayoutId id="214748368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3500438"/>
            <a:ext cx="7772400" cy="17811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Český jazyk pro 4. a 5. ročník  ZŠ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sz="4000" dirty="0" smtClean="0"/>
              <a:t>VY_32_INOVACE_12_ČÁSTICE</a:t>
            </a:r>
            <a:br>
              <a:rPr lang="cs-CZ" sz="4000" dirty="0" smtClean="0"/>
            </a:br>
            <a:r>
              <a:rPr lang="cs-CZ" sz="4000" dirty="0" smtClean="0"/>
              <a:t>Petra Koutná</a:t>
            </a:r>
            <a:endParaRPr lang="cs-CZ" dirty="0"/>
          </a:p>
        </p:txBody>
      </p:sp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1125538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sz="4400" dirty="0" smtClean="0"/>
              <a:t>Částice jsou slova neohebná.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4400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4400" dirty="0" smtClean="0"/>
              <a:t>Stojí většinou na začátku věty, někdy i uprostřed.</a:t>
            </a:r>
            <a:endParaRPr lang="cs-CZ" sz="4400" dirty="0"/>
          </a:p>
        </p:txBody>
      </p:sp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smtClean="0"/>
              <a:t>ČÁSTICE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0070C0"/>
                </a:solidFill>
              </a:rPr>
              <a:t>Ať</a:t>
            </a:r>
            <a:r>
              <a:rPr lang="cs-CZ" sz="3200" smtClean="0"/>
              <a:t> toho nechá!</a:t>
            </a:r>
          </a:p>
          <a:p>
            <a:r>
              <a:rPr lang="cs-CZ" sz="3200" b="1" smtClean="0">
                <a:solidFill>
                  <a:srgbClr val="0070C0"/>
                </a:solidFill>
              </a:rPr>
              <a:t>Nechť</a:t>
            </a:r>
            <a:r>
              <a:rPr lang="cs-CZ" sz="3200" smtClean="0"/>
              <a:t> se vám to splní.</a:t>
            </a:r>
          </a:p>
          <a:p>
            <a:r>
              <a:rPr lang="cs-CZ" sz="3200" b="1" smtClean="0">
                <a:solidFill>
                  <a:srgbClr val="0070C0"/>
                </a:solidFill>
              </a:rPr>
              <a:t>Kéž </a:t>
            </a:r>
            <a:r>
              <a:rPr lang="cs-CZ" sz="3200" smtClean="0"/>
              <a:t>přijede babička s dědou.</a:t>
            </a:r>
          </a:p>
          <a:p>
            <a:r>
              <a:rPr lang="cs-CZ" sz="3200" b="1" smtClean="0">
                <a:solidFill>
                  <a:srgbClr val="0070C0"/>
                </a:solidFill>
              </a:rPr>
              <a:t>Prý</a:t>
            </a:r>
            <a:r>
              <a:rPr lang="cs-CZ" sz="3200" smtClean="0"/>
              <a:t> jsi tam byl.</a:t>
            </a:r>
          </a:p>
          <a:p>
            <a:r>
              <a:rPr lang="cs-CZ" sz="3200" smtClean="0"/>
              <a:t>Přijede </a:t>
            </a:r>
            <a:r>
              <a:rPr lang="cs-CZ" sz="3200" b="1" smtClean="0">
                <a:solidFill>
                  <a:srgbClr val="0070C0"/>
                </a:solidFill>
              </a:rPr>
              <a:t>prý</a:t>
            </a:r>
            <a:r>
              <a:rPr lang="cs-CZ" sz="3200" smtClean="0"/>
              <a:t> a něco nám přiveze.</a:t>
            </a:r>
          </a:p>
        </p:txBody>
      </p:sp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 užití částic.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Například: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0070C0"/>
                </a:solidFill>
              </a:rPr>
              <a:t>Kéž</a:t>
            </a:r>
            <a:r>
              <a:rPr lang="cs-CZ" dirty="0" smtClean="0"/>
              <a:t> bych dostal k narozeninám nové kolo.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    KÉŽ   je částice, věta je VĚTA PŘACÍ.</a:t>
            </a:r>
            <a:endParaRPr lang="cs-CZ" dirty="0"/>
          </a:p>
        </p:txBody>
      </p:sp>
      <p:sp>
        <p:nvSpPr>
          <p:cNvPr id="16386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651000"/>
          </a:xfrm>
        </p:spPr>
        <p:txBody>
          <a:bodyPr/>
          <a:lstStyle/>
          <a:p>
            <a:r>
              <a:rPr lang="cs-CZ" smtClean="0"/>
              <a:t>Zkuste vytvořit věty obsahující částice. Urč</a:t>
            </a:r>
            <a:r>
              <a:rPr lang="cs-CZ" smtClean="0">
                <a:latin typeface="Arial" charset="0"/>
              </a:rPr>
              <a:t>ete</a:t>
            </a:r>
            <a:r>
              <a:rPr lang="cs-CZ" smtClean="0"/>
              <a:t> jejich druh.</a:t>
            </a:r>
          </a:p>
        </p:txBody>
      </p:sp>
      <p:pic>
        <p:nvPicPr>
          <p:cNvPr id="16387" name="Picture 2" descr="C:\Documents and Settings\Administrator\Local Settings\Temporary Internet Files\Content.IE5\7WGY39LV\MP90038759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3644900"/>
            <a:ext cx="2125662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506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dirty="0"/>
              <a:t>Obrázky jsou z webové galerie</a:t>
            </a:r>
            <a:br>
              <a:rPr lang="cs-CZ" sz="2200" dirty="0"/>
            </a:br>
            <a:r>
              <a:rPr lang="cs-CZ" sz="22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</TotalTime>
  <Words>81</Words>
  <Application>Microsoft Office PowerPoint</Application>
  <PresentationFormat>On-screen Show (4:3)</PresentationFormat>
  <Paragraphs>18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5</vt:i4>
      </vt:variant>
    </vt:vector>
  </HeadingPairs>
  <TitlesOfParts>
    <vt:vector size="16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Český jazyk pro 4. a 5. ročník  ZŠ   VY_32_INOVACE_12_ČÁSTICE Petra Koutná</vt:lpstr>
      <vt:lpstr>ČÁSTICE</vt:lpstr>
      <vt:lpstr>Příklady užití částic.</vt:lpstr>
      <vt:lpstr>Zkuste vytvořit věty obsahující částice. Určete jejich druh.</vt:lpstr>
      <vt:lpstr>Obrázky jsou z webové galerie http://office.microsoft.com/cs-cz/images/?CTT=6&amp;ver=14&amp;app=powerpnt.exe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DUM</cp:lastModifiedBy>
  <cp:revision>7</cp:revision>
  <dcterms:created xsi:type="dcterms:W3CDTF">2011-05-19T18:08:52Z</dcterms:created>
  <dcterms:modified xsi:type="dcterms:W3CDTF">2012-03-30T18:33:09Z</dcterms:modified>
</cp:coreProperties>
</file>