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7" r:id="rId3"/>
    <p:sldId id="258" r:id="rId4"/>
    <p:sldId id="264" r:id="rId5"/>
    <p:sldId id="259" r:id="rId6"/>
    <p:sldId id="260" r:id="rId7"/>
    <p:sldId id="266" r:id="rId8"/>
    <p:sldId id="261" r:id="rId9"/>
    <p:sldId id="262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538CE3-91EB-4B42-8711-A4F9AF27DA7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44B909-B914-40FA-B87D-91BADA8CB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52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75E1328-82B4-4BE1-AA7A-68A812489BCE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6FA3A81-371C-49F0-954D-03D44024B8F9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A4434C5-C340-41C8-9D77-178522613F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5605671"/>
              </p:ext>
            </p:extLst>
          </p:nvPr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/>
                        <a:t>Přírodně sociální  globální problémy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VY_32_INOVACE_10.01.05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charakterizuje obecně lidské globální problémy a jejich projevy. Učí žáky přemýšlet o důsledcích obecně lidských globálních  problémů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lidstvo.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látky + procvičení pomocí kontrolních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71130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Přírodně sociální globální problémy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Působení člověka na přírodu má pozitivní i negativní výsledky, které se často vyskytují  nečekaně, jejich důsledky ani dnes často nelze odhadnout.. Regionální negativní vlivy se ve svém úhrnu projevují jako globální problémy.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Dělení: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 ekologické globální problémy (odlesňování, desertifikace, snižování biodiverzity, znečišťování a ohrožování prostředí)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surovinové a energetické problémy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664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Odlesňování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Les představuje nenahraditelný ekosystém.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Jaké funkce lesní ekosystém má?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Hlavní problém – likvidace tropických deštných pralesů (každoročně nenávratně zničeno 126 000 km2)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170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08" t="26380" r="33793" b="43621"/>
          <a:stretch/>
        </p:blipFill>
        <p:spPr>
          <a:xfrm rot="10800000">
            <a:off x="783122" y="550649"/>
            <a:ext cx="7749317" cy="5758670"/>
          </a:xfrm>
          <a:ln w="76200"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602396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Desertifikace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600" b="1" dirty="0" smtClean="0">
                <a:solidFill>
                  <a:schemeClr val="tx1"/>
                </a:solidFill>
              </a:rPr>
              <a:t>Desertifikace = vysušování prostředí, rozšiřování pouští </a:t>
            </a:r>
          </a:p>
          <a:p>
            <a:pPr marL="0" indent="0">
              <a:buNone/>
            </a:pPr>
            <a:endParaRPr lang="cs-CZ" sz="26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600" b="1" u="sng" dirty="0" smtClean="0">
                <a:solidFill>
                  <a:schemeClr val="tx1"/>
                </a:solidFill>
              </a:rPr>
              <a:t>Hlavní příčiny  desertifikace: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 odlesňování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úmyslně zakládané požáry pro obnovu pastvin či      usnadnění lovu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 nadměrná pastva dobytka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4. nevhodné technologie pěstování (nadměrné užívání chemických hnojiv, nesprávná kultivace…)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9430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8229600" cy="1600200"/>
          </a:xfrm>
        </p:spPr>
        <p:txBody>
          <a:bodyPr/>
          <a:lstStyle/>
          <a:p>
            <a:r>
              <a:rPr lang="cs-CZ" dirty="0" smtClean="0"/>
              <a:t>Snižování biodiverzity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0405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Biodiverzita</a:t>
            </a:r>
            <a:r>
              <a:rPr lang="cs-CZ" dirty="0" smtClean="0">
                <a:solidFill>
                  <a:schemeClr val="tx1"/>
                </a:solidFill>
              </a:rPr>
              <a:t> = rozmanitost všech žijících organismů a ekologických systémů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 celou dobu geologické historie Země vymíraly organismy, což souviselo s postupně se měnícími podmínkami prostředí (změna biotopu organismů)-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Ročně vyhyne až 900 rostlinných a živočišných druhů.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Příčiny snižování biodiverzity: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 rychlá přeměna biotopů (zvláště v Jižní Americe, subsaharské Africe, v jihovýchodní Asii), což vede ke snížené schopnosti adaptace druhu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nadměrný lov (vyhuben holub stěhovavý, evropský pratur…)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 zavlečení jiného druhu (pes dingo v Austrálii zdivočel a vytlačil původní predátory např. ďábla medvědovitého)</a:t>
            </a:r>
          </a:p>
          <a:p>
            <a:pPr marL="457200" indent="-457200">
              <a:buAutoNum type="arabicPlain" startAt="3"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Uzavírání zbývajících jedinců do rezervací, zoologických či botanických zahrad nevede k zachování genofondu druhu, neboť u těchto tvorů dochází k postupné genetické degeneraci.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73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6" t="22234" r="30529" b="56339"/>
          <a:stretch/>
        </p:blipFill>
        <p:spPr>
          <a:xfrm>
            <a:off x="251520" y="1196751"/>
            <a:ext cx="8712968" cy="4248473"/>
          </a:xfrm>
          <a:ln w="76200"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04551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Znečišťování </a:t>
            </a:r>
            <a:r>
              <a:rPr lang="cs-CZ" dirty="0"/>
              <a:t>a ohrožování prostředí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chemeClr val="tx1"/>
                </a:solidFill>
              </a:rPr>
              <a:t>Cizorodé látky  se dostávají do všech složek životního prostředí. Ke znečišťování dochází přírodní cestou, ale významnější je antropogenní vliv.</a:t>
            </a:r>
          </a:p>
          <a:p>
            <a:pPr marL="0" indent="0" algn="ctr">
              <a:buNone/>
            </a:pPr>
            <a:endParaRPr lang="cs-CZ" b="1" i="1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Problémy ovzduší (narušení ozonové vrstvy, zesílení skleníkového efektu)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Problémy vody (bodové, plošné a specifické znečištění)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Problémy půdy (degradace půdy, eroze)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96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Surovinové </a:t>
            </a:r>
            <a:r>
              <a:rPr lang="cs-CZ" dirty="0"/>
              <a:t>a energetické problémy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Suroviny jsou </a:t>
            </a:r>
            <a:r>
              <a:rPr lang="cs-CZ" u="sng" dirty="0" smtClean="0">
                <a:solidFill>
                  <a:schemeClr val="tx1"/>
                </a:solidFill>
              </a:rPr>
              <a:t>neobnovitelným přírodním zdrojem</a:t>
            </a:r>
            <a:r>
              <a:rPr lang="cs-CZ" dirty="0" smtClean="0">
                <a:solidFill>
                  <a:schemeClr val="tx1"/>
                </a:solidFill>
              </a:rPr>
              <a:t>, jejich těžba v posledním půlstoletí vzrostla, surovinová základna Země není ohrožena zásluhou vědeckého výzkumu (recyklace </a:t>
            </a:r>
            <a:r>
              <a:rPr lang="cs-CZ" dirty="0" err="1" smtClean="0">
                <a:solidFill>
                  <a:schemeClr val="tx1"/>
                </a:solidFill>
              </a:rPr>
              <a:t>Fe</a:t>
            </a:r>
            <a:r>
              <a:rPr lang="cs-CZ" dirty="0" smtClean="0">
                <a:solidFill>
                  <a:schemeClr val="tx1"/>
                </a:solidFill>
              </a:rPr>
              <a:t>, náhrady suroviny jinými, nové účinnější technologie získávání surovin z netradičních zdrojů např. z mořské vody).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Energeticky významné suroviny </a:t>
            </a:r>
            <a:r>
              <a:rPr lang="cs-CZ" dirty="0" smtClean="0">
                <a:solidFill>
                  <a:schemeClr val="tx1"/>
                </a:solidFill>
              </a:rPr>
              <a:t>– ropa, zemní plyn, uhlí, ropné břidlice, zásoby se tenčí (dnes známé zásoby ropy budou při současné těžbě spotřebovány v polovině 21. století), spalováním dochází ke znečištění ovzduší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Obnovitelné přírodní zdroje</a:t>
            </a:r>
            <a:r>
              <a:rPr lang="cs-CZ" dirty="0" smtClean="0">
                <a:solidFill>
                  <a:schemeClr val="tx1"/>
                </a:solidFill>
              </a:rPr>
              <a:t> byly využívány od pradávna, s průmyslovou revolucí se četnost jejich využívání snížila. Dnes význam obnovitelných přírodních zdrojů energie stoupá. Jejich využití se stává spíše otázkou politickou.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337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Jaké jsou hlavní příčiny šíření pouští?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2. Které zdroje energie jsou obnovitelné a které neobnovitelné?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3. Vyjmenujte příčiny snižování biodiverzity.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4. Vyjmenujte hlavní příčiny odlesňování v tropických oblastech.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837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EZECHEL, M., ZICHOVÁ, J., PYTLOUN, L. Ekologie a ochrana životního prostředí. Mělník: VOŠZ A </a:t>
            </a:r>
            <a:r>
              <a:rPr lang="cs-CZ" dirty="0" err="1">
                <a:solidFill>
                  <a:schemeClr val="tx1"/>
                </a:solidFill>
              </a:rPr>
              <a:t>SZaŠ</a:t>
            </a:r>
            <a:r>
              <a:rPr lang="cs-CZ" dirty="0">
                <a:solidFill>
                  <a:schemeClr val="tx1"/>
                </a:solidFill>
              </a:rPr>
              <a:t>, 2012. 211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23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136</TotalTime>
  <Words>594</Words>
  <Application>Microsoft Office PowerPoint</Application>
  <PresentationFormat>Předvádění na obrazovce (4:3)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Přírodně sociální globální problémy</vt:lpstr>
      <vt:lpstr>Odlesňování</vt:lpstr>
      <vt:lpstr>Prezentace aplikace PowerPoint</vt:lpstr>
      <vt:lpstr>Desertifikace</vt:lpstr>
      <vt:lpstr>Snižování biodiverzity</vt:lpstr>
      <vt:lpstr>Prezentace aplikace PowerPoint</vt:lpstr>
      <vt:lpstr>Znečišťování a ohrožování prostředí</vt:lpstr>
      <vt:lpstr>Surovinové a energetické problémy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PC1</dc:creator>
  <cp:lastModifiedBy>PC1</cp:lastModifiedBy>
  <cp:revision>17</cp:revision>
  <dcterms:created xsi:type="dcterms:W3CDTF">2013-08-24T16:47:04Z</dcterms:created>
  <dcterms:modified xsi:type="dcterms:W3CDTF">2013-09-23T15:15:54Z</dcterms:modified>
</cp:coreProperties>
</file>