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4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0EB67F7-10A2-4670-AD7F-1298973E72C3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F34E8C7-02E3-4B4D-B65B-E4C196C6974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522984"/>
          </a:xfrm>
        </p:spPr>
        <p:txBody>
          <a:bodyPr/>
          <a:lstStyle/>
          <a:p>
            <a:r>
              <a:rPr lang="cs-CZ" dirty="0"/>
              <a:t>Český jazyk pro 4. a 5. ročník  ZŠ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sz="2400" dirty="0" smtClean="0"/>
              <a:t>VY_32_INOVACE_13_CITOSLOVCE</a:t>
            </a:r>
          </a:p>
          <a:p>
            <a:endParaRPr lang="cs-CZ" sz="2400" dirty="0"/>
          </a:p>
          <a:p>
            <a:r>
              <a:rPr lang="cs-CZ" sz="2400" dirty="0" smtClean="0"/>
              <a:t>Petra Koutná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24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2924944"/>
            <a:ext cx="8291264" cy="3096344"/>
          </a:xfrm>
        </p:spPr>
        <p:txBody>
          <a:bodyPr/>
          <a:lstStyle/>
          <a:p>
            <a:r>
              <a:rPr lang="cs-CZ" sz="4400" dirty="0" smtClean="0"/>
              <a:t>Citoslovce jsou slova neohebná.</a:t>
            </a:r>
          </a:p>
          <a:p>
            <a:r>
              <a:rPr lang="cs-CZ" sz="4400" dirty="0" smtClean="0"/>
              <a:t>Vyjadřují nálady, city (ach, jé, brr), upozornění (hej, haló), zvuky a hlasy (bác, </a:t>
            </a:r>
            <a:r>
              <a:rPr lang="cs-CZ" sz="4400" dirty="0" err="1" smtClean="0"/>
              <a:t>hrr</a:t>
            </a:r>
            <a:r>
              <a:rPr lang="cs-CZ" sz="4400" dirty="0" smtClean="0"/>
              <a:t>, cink, bú, mňau).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92696"/>
            <a:ext cx="8305800" cy="1621160"/>
          </a:xfrm>
        </p:spPr>
        <p:txBody>
          <a:bodyPr/>
          <a:lstStyle/>
          <a:p>
            <a:r>
              <a:rPr lang="cs-CZ" sz="7200" dirty="0" smtClean="0"/>
              <a:t>CITOSLOVCE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39166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72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Haló</a:t>
            </a:r>
            <a:r>
              <a:rPr lang="cs-CZ" sz="4000" dirty="0" smtClean="0"/>
              <a:t>, kdo je tam?</a:t>
            </a:r>
          </a:p>
          <a:p>
            <a:endParaRPr lang="cs-CZ" sz="4000" dirty="0"/>
          </a:p>
          <a:p>
            <a:r>
              <a:rPr lang="cs-CZ" sz="4000" dirty="0" smtClean="0"/>
              <a:t>Talíř </a:t>
            </a:r>
            <a:r>
              <a:rPr lang="cs-CZ" sz="4000" b="1" dirty="0" smtClean="0">
                <a:solidFill>
                  <a:srgbClr val="FF0000"/>
                </a:solidFill>
              </a:rPr>
              <a:t>bác</a:t>
            </a:r>
            <a:r>
              <a:rPr lang="cs-CZ" sz="4000" dirty="0" smtClean="0"/>
              <a:t> na zem.</a:t>
            </a:r>
          </a:p>
          <a:p>
            <a:endParaRPr lang="cs-CZ" sz="4000" dirty="0"/>
          </a:p>
          <a:p>
            <a:r>
              <a:rPr lang="cs-CZ" sz="4000" b="1" dirty="0" smtClean="0">
                <a:solidFill>
                  <a:srgbClr val="FF0000"/>
                </a:solidFill>
              </a:rPr>
              <a:t>Brr</a:t>
            </a:r>
            <a:r>
              <a:rPr lang="cs-CZ" sz="4000" dirty="0" smtClean="0"/>
              <a:t>, to je zima.</a:t>
            </a:r>
          </a:p>
          <a:p>
            <a:endParaRPr lang="cs-CZ" sz="4000" dirty="0"/>
          </a:p>
          <a:p>
            <a:r>
              <a:rPr lang="cs-CZ" sz="4000" dirty="0" smtClean="0"/>
              <a:t>Kravička dělá </a:t>
            </a:r>
            <a:r>
              <a:rPr lang="cs-CZ" sz="4000" b="1" dirty="0" smtClean="0">
                <a:solidFill>
                  <a:srgbClr val="FF0000"/>
                </a:solidFill>
              </a:rPr>
              <a:t>bú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>Například: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MCBZFGPL\MC9000787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4664"/>
            <a:ext cx="1766119" cy="2039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istrator\Local Settings\Temporary Internet Files\Content.IE5\C2T3OXY3\MC900338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97117"/>
            <a:ext cx="938174" cy="751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istrator\Local Settings\Temporary Internet Files\Content.IE5\C2T3OXY3\MC9003449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790" y="3083267"/>
            <a:ext cx="1430529" cy="2084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151" y="5301208"/>
            <a:ext cx="1976126" cy="140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39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340496"/>
          </a:xfrm>
        </p:spPr>
        <p:txBody>
          <a:bodyPr>
            <a:normAutofit/>
          </a:bodyPr>
          <a:lstStyle/>
          <a:p>
            <a:r>
              <a:rPr lang="cs-CZ" sz="2800" dirty="0"/>
              <a:t>Obrázky jsou z webové galerie</a:t>
            </a:r>
            <a:br>
              <a:rPr lang="cs-CZ" sz="2800" dirty="0"/>
            </a:br>
            <a:r>
              <a:rPr lang="cs-CZ" sz="2800" dirty="0"/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19518445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</TotalTime>
  <Words>76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Papír</vt:lpstr>
      <vt:lpstr> </vt:lpstr>
      <vt:lpstr>CITOSLOVCE</vt:lpstr>
      <vt:lpstr>Například: </vt:lpstr>
      <vt:lpstr>Obrázky jsou z webové galerie http://office.microsoft.com/cs-cz/images/?CTT=6&amp;ver=14&amp;app=powerpnt.exe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ucitel</cp:lastModifiedBy>
  <cp:revision>6</cp:revision>
  <dcterms:created xsi:type="dcterms:W3CDTF">2011-05-19T18:36:26Z</dcterms:created>
  <dcterms:modified xsi:type="dcterms:W3CDTF">2011-09-26T05:52:07Z</dcterms:modified>
</cp:coreProperties>
</file>