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7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F62DFC-55C1-4AE8-9596-42627C96E47A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2493DA-B08F-43A3-A1D3-0DE4540579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14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75E1328-82B4-4BE1-AA7A-68A812489BCE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B5893F4-7E2B-4DDC-8CD8-F570D9A524F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DBEF3B-20B8-447E-B51C-00CA448AA21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083140"/>
              </p:ext>
            </p:extLst>
          </p:nvPr>
        </p:nvGraphicFramePr>
        <p:xfrm>
          <a:off x="1258888" y="2133600"/>
          <a:ext cx="6697662" cy="44284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/>
                        <a:t>Regionální vlivy na životní prostředí a možnosti jejich řešení – voda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VY_32_INOVACE_10.01.08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studenty s látkami znečišťující povrchové a podzemní vody, se znečišťujícími zdroji, s možnostmi, jak znečištění eliminovat.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látky + procvičení pomocí kontrolních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95584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Znečišťování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Česká republika je nazývána „střechou Evropy“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Voda v ČR – povrchová, podzemní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Problémy s vodu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100" dirty="0" smtClean="0">
                <a:solidFill>
                  <a:schemeClr val="tx1"/>
                </a:solidFill>
              </a:rPr>
              <a:t>znečištění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100" dirty="0" smtClean="0">
                <a:solidFill>
                  <a:schemeClr val="tx1"/>
                </a:solidFill>
              </a:rPr>
              <a:t>změna vodního režimu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100" dirty="0" smtClean="0">
                <a:solidFill>
                  <a:schemeClr val="tx1"/>
                </a:solidFill>
              </a:rPr>
              <a:t>zvyšování spotřeba vody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u="sng" dirty="0">
                <a:solidFill>
                  <a:schemeClr val="tx1"/>
                </a:solidFill>
              </a:rPr>
              <a:t>Voda může být znečišťována</a:t>
            </a:r>
            <a:r>
              <a:rPr lang="cs-CZ" u="sng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100" dirty="0" smtClean="0">
                <a:solidFill>
                  <a:schemeClr val="tx1"/>
                </a:solidFill>
              </a:rPr>
              <a:t>Fyzikálně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100" dirty="0" smtClean="0">
                <a:solidFill>
                  <a:schemeClr val="tx1"/>
                </a:solidFill>
              </a:rPr>
              <a:t>Chemicky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100" dirty="0" smtClean="0">
                <a:solidFill>
                  <a:schemeClr val="tx1"/>
                </a:solidFill>
              </a:rPr>
              <a:t>biologicky</a:t>
            </a:r>
            <a:endParaRPr lang="cs-CZ" sz="21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957994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r>
              <a:rPr lang="cs-CZ" dirty="0" smtClean="0"/>
              <a:t>Fyzikální znečištění vody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Eroze 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Zvíření usazenin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Přímé vypouštění kalů z průmyslu, z městských čistíren odpadních vod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Změna teploty </a:t>
            </a:r>
            <a:r>
              <a:rPr lang="cs-CZ" dirty="0" smtClean="0">
                <a:solidFill>
                  <a:schemeClr val="tx1"/>
                </a:solidFill>
              </a:rPr>
              <a:t>(vypouštění chladící vody – ovlivnění skladby organismů, snížení obsahu kyslíku, zlepšení přežívání choroboplodných zárodků)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814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600200"/>
          </a:xfrm>
        </p:spPr>
        <p:txBody>
          <a:bodyPr/>
          <a:lstStyle/>
          <a:p>
            <a:r>
              <a:rPr lang="cs-CZ" dirty="0" smtClean="0"/>
              <a:t>Chemické znečištění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tx1"/>
                </a:solidFill>
              </a:rPr>
              <a:t>Ropné produkty </a:t>
            </a:r>
            <a:r>
              <a:rPr lang="cs-CZ" dirty="0" smtClean="0">
                <a:solidFill>
                  <a:schemeClr val="tx1"/>
                </a:solidFill>
              </a:rPr>
              <a:t>– tvoří na povrchu film bránící výměně plynů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Hnojiva </a:t>
            </a:r>
            <a:r>
              <a:rPr lang="cs-CZ" dirty="0" smtClean="0">
                <a:solidFill>
                  <a:schemeClr val="tx1"/>
                </a:solidFill>
              </a:rPr>
              <a:t>– způsobují eutrofizaci vod, nadměrný obsah dusičnanů → onemocnění dusičnanová </a:t>
            </a:r>
            <a:r>
              <a:rPr lang="cs-CZ" dirty="0" err="1" smtClean="0">
                <a:solidFill>
                  <a:schemeClr val="tx1"/>
                </a:solidFill>
              </a:rPr>
              <a:t>methemoglobinémie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Těžké kovy </a:t>
            </a:r>
            <a:r>
              <a:rPr lang="cs-CZ" dirty="0" smtClean="0">
                <a:solidFill>
                  <a:schemeClr val="tx1"/>
                </a:solidFill>
              </a:rPr>
              <a:t>– součástí usazenin na dně nádrží, mají schopnost kumulovat se v těle organismů, karcinogenní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Fenoly –</a:t>
            </a:r>
            <a:r>
              <a:rPr lang="cs-CZ" dirty="0" smtClean="0">
                <a:solidFill>
                  <a:schemeClr val="tx1"/>
                </a:solidFill>
              </a:rPr>
              <a:t> toxické, znečištěná voda zapáchá (z koksáren, plynáren)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64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r>
              <a:rPr lang="cs-CZ" dirty="0" smtClean="0"/>
              <a:t>Biologické znečištění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32037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Způsobeno únikem organických látek   - např. z výroby papíru, buničiny, potravinářského průmyslu, ze zemědělství (kejda při nesprávné aplikaci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Organické znečištění vod se vyjadřuje  v jednotkách BSK 5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53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znečištění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Bodové (kanalizační vyústi)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Plošné (eroze, atmosférický spad)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Specifické (havárie)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Hlavní znečišťovatelé: těžba, průmysl, doprava, zemědělství, sídla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0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Snižování znečištění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Voda má </a:t>
            </a:r>
            <a:r>
              <a:rPr lang="cs-CZ" u="sng" dirty="0" smtClean="0">
                <a:solidFill>
                  <a:schemeClr val="tx1"/>
                </a:solidFill>
              </a:rPr>
              <a:t>do určité míry </a:t>
            </a:r>
            <a:r>
              <a:rPr lang="cs-CZ" dirty="0" smtClean="0">
                <a:solidFill>
                  <a:schemeClr val="tx1"/>
                </a:solidFill>
              </a:rPr>
              <a:t>přirozenou samočistící schopnost (usazování, oxidace, hydrolýza, rozklad organických látek pomocí mikroorganismů na látky anorganické)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Samočištění vody v přírodě není schopno eliminovat současné znečištění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→ nutno čistit vypouštěnou odpadní vodu (aktivační    	ČOV, kořenové ČOV)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→ uzavřený oběh vody v průmyslu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→ správná zemědělská praxe (hnojení dle půdních rozborů, zabezpečená hnojiště, aplikace pesticidů ve správných dávkách, nepropustné jímky aj.)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70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31440"/>
            <a:ext cx="8229600" cy="1600200"/>
          </a:xfrm>
        </p:spPr>
        <p:txBody>
          <a:bodyPr/>
          <a:lstStyle/>
          <a:p>
            <a:r>
              <a:rPr lang="cs-CZ" dirty="0" smtClean="0"/>
              <a:t>Změny vodního režimu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Změny byly způsobeny: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Odvodňování m obrovských ploch zemědělských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pozemků i cenných druhově bohatých mokřadů a luk → ochuzování krajiny o cenné biotopy, rychlé odvádění vody z krajiny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Regulacemi vodních toků (napřimování toků, likvidace břehových porostů, zavážení tůní, slepých ramen</a:t>
            </a:r>
            <a:r>
              <a:rPr lang="cs-CZ" dirty="0">
                <a:solidFill>
                  <a:schemeClr val="tx1"/>
                </a:solidFill>
              </a:rPr>
              <a:t>, zahloubení toku </a:t>
            </a:r>
            <a:r>
              <a:rPr lang="cs-CZ" dirty="0" smtClean="0">
                <a:solidFill>
                  <a:schemeClr val="tx1"/>
                </a:solidFill>
              </a:rPr>
              <a:t>→pokles hladiny podzemních vod, snížení biodiverzity, budování jezů →znemožnění  migrace druhů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Náprava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revitalizace = zásahy, které vedou posílení vodohospodářské funkce krajiny (zadržení vody, vyrovnání odtokových poměrů aj)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65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1. Uveďte, které činnosti člověka znečišťují vodu?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Jak lze omezit znečišťování vody zemědělskou  výrobou?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Uveďte opatření k revitalizaci vodního prostředí.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92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08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132</TotalTime>
  <Words>474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Znečišťování vody</vt:lpstr>
      <vt:lpstr>Fyzikální znečištění vody </vt:lpstr>
      <vt:lpstr>Chemické znečištění vody</vt:lpstr>
      <vt:lpstr>Biologické znečištění vody</vt:lpstr>
      <vt:lpstr>Zdroje znečištění vody</vt:lpstr>
      <vt:lpstr>Snižování znečištění vody</vt:lpstr>
      <vt:lpstr>Změny vodního režimu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PC1</cp:lastModifiedBy>
  <cp:revision>16</cp:revision>
  <dcterms:created xsi:type="dcterms:W3CDTF">2013-09-06T16:08:00Z</dcterms:created>
  <dcterms:modified xsi:type="dcterms:W3CDTF">2013-09-23T16:57:36Z</dcterms:modified>
</cp:coreProperties>
</file>