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6" d="100"/>
          <a:sy n="116" d="100"/>
        </p:scale>
        <p:origin x="-1446" y="1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C2733-2CE7-461A-9F72-20EA4A126EFD}" type="datetimeFigureOut">
              <a:rPr lang="cs-CZ" smtClean="0"/>
              <a:t>26.9.2011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9A1-E82C-4696-AE50-50E78B682C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26858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C2733-2CE7-461A-9F72-20EA4A126EFD}" type="datetimeFigureOut">
              <a:rPr lang="cs-CZ" smtClean="0"/>
              <a:t>26.9.2011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9A1-E82C-4696-AE50-50E78B682C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08184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C2733-2CE7-461A-9F72-20EA4A126EFD}" type="datetimeFigureOut">
              <a:rPr lang="cs-CZ" smtClean="0"/>
              <a:t>26.9.2011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9A1-E82C-4696-AE50-50E78B682C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40106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C2733-2CE7-461A-9F72-20EA4A126EFD}" type="datetimeFigureOut">
              <a:rPr lang="cs-CZ" smtClean="0"/>
              <a:t>26.9.2011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9A1-E82C-4696-AE50-50E78B682C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28909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C2733-2CE7-461A-9F72-20EA4A126EFD}" type="datetimeFigureOut">
              <a:rPr lang="cs-CZ" smtClean="0"/>
              <a:t>26.9.2011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9A1-E82C-4696-AE50-50E78B682C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00643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C2733-2CE7-461A-9F72-20EA4A126EFD}" type="datetimeFigureOut">
              <a:rPr lang="cs-CZ" smtClean="0"/>
              <a:t>26.9.2011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9A1-E82C-4696-AE50-50E78B682C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29234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C2733-2CE7-461A-9F72-20EA4A126EFD}" type="datetimeFigureOut">
              <a:rPr lang="cs-CZ" smtClean="0"/>
              <a:t>26.9.2011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9A1-E82C-4696-AE50-50E78B682C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49563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C2733-2CE7-461A-9F72-20EA4A126EFD}" type="datetimeFigureOut">
              <a:rPr lang="cs-CZ" smtClean="0"/>
              <a:t>26.9.2011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9A1-E82C-4696-AE50-50E78B682C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13270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C2733-2CE7-461A-9F72-20EA4A126EFD}" type="datetimeFigureOut">
              <a:rPr lang="cs-CZ" smtClean="0"/>
              <a:t>26.9.2011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9A1-E82C-4696-AE50-50E78B682C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2605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C2733-2CE7-461A-9F72-20EA4A126EFD}" type="datetimeFigureOut">
              <a:rPr lang="cs-CZ" smtClean="0"/>
              <a:t>26.9.2011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9A1-E82C-4696-AE50-50E78B682C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97893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C2733-2CE7-461A-9F72-20EA4A126EFD}" type="datetimeFigureOut">
              <a:rPr lang="cs-CZ" smtClean="0"/>
              <a:t>26.9.2011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9A1-E82C-4696-AE50-50E78B682C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0636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CC2733-2CE7-461A-9F72-20EA4A126EFD}" type="datetimeFigureOut">
              <a:rPr lang="cs-CZ" smtClean="0"/>
              <a:t>26.9.2011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839A1-E82C-4696-AE50-50E78B682C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39042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Český jazyk pro 4. a 5. ročník  ZŠ</a:t>
            </a:r>
            <a:br>
              <a:rPr lang="cs-CZ" dirty="0" smtClean="0"/>
            </a:br>
            <a:r>
              <a:rPr lang="cs-CZ" dirty="0" smtClean="0"/>
              <a:t> </a:t>
            </a:r>
            <a:br>
              <a:rPr lang="cs-CZ" dirty="0" smtClean="0"/>
            </a:br>
            <a:r>
              <a:rPr lang="cs-CZ" sz="2800" dirty="0" smtClean="0"/>
              <a:t>VY_32_INOVACE_14_PŘÍSLOVCE</a:t>
            </a:r>
          </a:p>
          <a:p>
            <a:r>
              <a:rPr lang="cs-CZ" sz="2800" dirty="0" smtClean="0"/>
              <a:t>Petra Koutná</a:t>
            </a:r>
            <a:endParaRPr lang="cs-CZ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340768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3270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90266"/>
          </a:xfrm>
        </p:spPr>
        <p:txBody>
          <a:bodyPr>
            <a:normAutofit/>
          </a:bodyPr>
          <a:lstStyle/>
          <a:p>
            <a:r>
              <a:rPr lang="cs-CZ" sz="8000" b="1" dirty="0" smtClean="0"/>
              <a:t>P Ř Í S L O V C E</a:t>
            </a:r>
            <a:endParaRPr lang="cs-CZ" sz="8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645024"/>
            <a:ext cx="8229600" cy="2481139"/>
          </a:xfrm>
        </p:spPr>
        <p:txBody>
          <a:bodyPr>
            <a:normAutofit/>
          </a:bodyPr>
          <a:lstStyle/>
          <a:p>
            <a:r>
              <a:rPr lang="cs-CZ" sz="4400" dirty="0" smtClean="0"/>
              <a:t>Příslovce jsou slova neohebná, vyjadřují bližší okolnosti dějů, předmětů a vlastností.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370603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19256" cy="1340768"/>
          </a:xfrm>
        </p:spPr>
        <p:txBody>
          <a:bodyPr>
            <a:normAutofit/>
          </a:bodyPr>
          <a:lstStyle/>
          <a:p>
            <a:r>
              <a:rPr lang="cs-CZ" sz="3200" dirty="0" smtClean="0"/>
              <a:t>Otázky, kterými se ptáme na příslovce jsou  příslovce.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496541"/>
            <a:ext cx="8784976" cy="5361459"/>
          </a:xfrm>
        </p:spPr>
        <p:txBody>
          <a:bodyPr>
            <a:normAutofit/>
          </a:bodyPr>
          <a:lstStyle/>
          <a:p>
            <a:r>
              <a:rPr lang="cs-CZ" sz="3000" u="sng" dirty="0"/>
              <a:t>v</a:t>
            </a:r>
            <a:r>
              <a:rPr lang="cs-CZ" sz="3000" u="sng" dirty="0" smtClean="0"/>
              <a:t>yjadřuje	              ptáme se	         příklad příslovce</a:t>
            </a:r>
          </a:p>
          <a:p>
            <a:pPr marL="0" indent="0">
              <a:buNone/>
            </a:pPr>
            <a:endParaRPr lang="cs-CZ" sz="3000" dirty="0"/>
          </a:p>
          <a:p>
            <a:pPr marL="0" indent="0">
              <a:buNone/>
            </a:pPr>
            <a:r>
              <a:rPr lang="cs-CZ" sz="3000" dirty="0" smtClean="0"/>
              <a:t>    </a:t>
            </a: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</a:rPr>
              <a:t>místo		    Kde? Odkud?	zde, zleva, daleko..</a:t>
            </a:r>
          </a:p>
          <a:p>
            <a:pPr marL="0" indent="0">
              <a:buNone/>
            </a:pPr>
            <a:r>
              <a:rPr lang="cs-CZ" sz="3000" b="1" dirty="0">
                <a:solidFill>
                  <a:schemeClr val="accent1">
                    <a:lumMod val="75000"/>
                  </a:schemeClr>
                </a:solidFill>
              </a:rPr>
              <a:t>	</a:t>
            </a: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</a:rPr>
              <a:t>		    Kudy? Kam?      blízko, nahoře..</a:t>
            </a:r>
          </a:p>
          <a:p>
            <a:pPr marL="0" indent="0">
              <a:buNone/>
            </a:pPr>
            <a:r>
              <a:rPr lang="cs-CZ" sz="3000" dirty="0"/>
              <a:t> </a:t>
            </a:r>
            <a:r>
              <a:rPr lang="cs-CZ" sz="3000" dirty="0" smtClean="0"/>
              <a:t>   </a:t>
            </a:r>
            <a:r>
              <a:rPr lang="cs-CZ" sz="3000" b="1" dirty="0" smtClean="0">
                <a:solidFill>
                  <a:srgbClr val="FF0000"/>
                </a:solidFill>
              </a:rPr>
              <a:t>čas			    Kdy? Odkdy?     brzy, zítra, loni..</a:t>
            </a:r>
          </a:p>
          <a:p>
            <a:pPr marL="0" indent="0">
              <a:buNone/>
            </a:pPr>
            <a:r>
              <a:rPr lang="cs-CZ" sz="3000" dirty="0"/>
              <a:t> </a:t>
            </a:r>
            <a:r>
              <a:rPr lang="cs-CZ" sz="3000" dirty="0" smtClean="0"/>
              <a:t>   </a:t>
            </a:r>
            <a:r>
              <a:rPr lang="cs-CZ" sz="3000" b="1" dirty="0" smtClean="0">
                <a:solidFill>
                  <a:srgbClr val="00B050"/>
                </a:solidFill>
              </a:rPr>
              <a:t>způsob                   Jak?                    rychle, dobře, tiše..</a:t>
            </a:r>
          </a:p>
          <a:p>
            <a:pPr marL="0" indent="0">
              <a:buNone/>
            </a:pPr>
            <a:r>
              <a:rPr lang="cs-CZ" sz="3000" dirty="0"/>
              <a:t> </a:t>
            </a:r>
            <a:r>
              <a:rPr lang="cs-CZ" sz="3000" dirty="0" smtClean="0"/>
              <a:t>   </a:t>
            </a:r>
            <a:r>
              <a:rPr lang="cs-CZ" sz="3000" b="1" dirty="0" smtClean="0">
                <a:solidFill>
                  <a:srgbClr val="996600"/>
                </a:solidFill>
              </a:rPr>
              <a:t>příčinu		    Proč?                  proto</a:t>
            </a:r>
          </a:p>
          <a:p>
            <a:pPr marL="0" indent="0">
              <a:buNone/>
            </a:pPr>
            <a:r>
              <a:rPr lang="cs-CZ" sz="3000" dirty="0"/>
              <a:t> </a:t>
            </a:r>
            <a:r>
              <a:rPr lang="cs-CZ" sz="3000" dirty="0" smtClean="0"/>
              <a:t>   </a:t>
            </a:r>
            <a:r>
              <a:rPr lang="cs-CZ" sz="3000" b="1" dirty="0" smtClean="0">
                <a:solidFill>
                  <a:srgbClr val="FFFF00"/>
                </a:solidFill>
              </a:rPr>
              <a:t>míru vlastnosti     Jak moc?            </a:t>
            </a:r>
            <a:r>
              <a:rPr lang="cs-CZ" sz="3000" b="1" dirty="0">
                <a:solidFill>
                  <a:srgbClr val="FFFF00"/>
                </a:solidFill>
              </a:rPr>
              <a:t>t</a:t>
            </a:r>
            <a:r>
              <a:rPr lang="cs-CZ" sz="3000" b="1" dirty="0" smtClean="0">
                <a:solidFill>
                  <a:srgbClr val="FFFF00"/>
                </a:solidFill>
              </a:rPr>
              <a:t>ak, velmi, dost..</a:t>
            </a:r>
            <a:endParaRPr lang="cs-CZ" sz="3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6711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/>
          <a:lstStyle/>
          <a:p>
            <a:r>
              <a:rPr lang="cs-CZ" b="1" dirty="0" smtClean="0">
                <a:solidFill>
                  <a:srgbClr val="FFFF00"/>
                </a:solidFill>
              </a:rPr>
              <a:t>Většina příslovcí se tvoří od přídavných jmen.</a:t>
            </a:r>
          </a:p>
          <a:p>
            <a:endParaRPr lang="cs-CZ" dirty="0"/>
          </a:p>
          <a:p>
            <a:r>
              <a:rPr lang="cs-CZ" dirty="0" smtClean="0"/>
              <a:t>pěkná		pěkně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/>
              <a:t>č</a:t>
            </a:r>
            <a:r>
              <a:rPr lang="cs-CZ" dirty="0" smtClean="0"/>
              <a:t>eský		česky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/>
              <a:t>r</a:t>
            </a:r>
            <a:r>
              <a:rPr lang="cs-CZ" dirty="0" smtClean="0"/>
              <a:t>ychlý 		rychle</a:t>
            </a:r>
            <a:endParaRPr lang="cs-CZ" dirty="0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2195736" y="1844824"/>
            <a:ext cx="79208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2195736" y="3559486"/>
            <a:ext cx="79208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2195736" y="5373216"/>
            <a:ext cx="79208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C:\Documents and Settings\Administrator\Local Settings\Temporary Internet Files\Content.IE5\6XUGK6XW\MC90034531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062874"/>
            <a:ext cx="2008937" cy="1378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Administrator\Local Settings\Temporary Internet Files\Content.IE5\2S5VLPLS\MP90043399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702024"/>
            <a:ext cx="2289448" cy="1717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Program Files\Microsoft Office\MEDIA\CAGCAT10\j0216858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4322" y="4941168"/>
            <a:ext cx="2457988" cy="1121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2759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Obrázky jsou z webové galerie</a:t>
            </a:r>
          </a:p>
          <a:p>
            <a:r>
              <a:rPr lang="cs-CZ"/>
              <a:t>http://office.microsoft.com/cs-cz/images/?CTT=6&amp;ver=14&amp;app=powerpnt.exe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5099633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64</Words>
  <Application>Microsoft Office PowerPoint</Application>
  <PresentationFormat>Předvádění na obrazovce (4:3)</PresentationFormat>
  <Paragraphs>25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 </vt:lpstr>
      <vt:lpstr>P Ř Í S L O V C E</vt:lpstr>
      <vt:lpstr>Otázky, kterými se ptáme na příslovce jsou  příslovce.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</dc:creator>
  <cp:lastModifiedBy>ucitel</cp:lastModifiedBy>
  <cp:revision>9</cp:revision>
  <dcterms:created xsi:type="dcterms:W3CDTF">2011-05-17T18:52:14Z</dcterms:created>
  <dcterms:modified xsi:type="dcterms:W3CDTF">2011-09-26T05:52:33Z</dcterms:modified>
</cp:coreProperties>
</file>