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-16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B51B2CB-A64D-4F9F-A7C6-1E807F9CDE2C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067250B-4DE1-4F4F-AA45-F20F8E0B00F9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1B2CB-A64D-4F9F-A7C6-1E807F9CDE2C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7250B-4DE1-4F4F-AA45-F20F8E0B0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1B2CB-A64D-4F9F-A7C6-1E807F9CDE2C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7250B-4DE1-4F4F-AA45-F20F8E0B0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1B2CB-A64D-4F9F-A7C6-1E807F9CDE2C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7250B-4DE1-4F4F-AA45-F20F8E0B00F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1B2CB-A64D-4F9F-A7C6-1E807F9CDE2C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7250B-4DE1-4F4F-AA45-F20F8E0B0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1B2CB-A64D-4F9F-A7C6-1E807F9CDE2C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7250B-4DE1-4F4F-AA45-F20F8E0B0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1B2CB-A64D-4F9F-A7C6-1E807F9CDE2C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7250B-4DE1-4F4F-AA45-F20F8E0B0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1B2CB-A64D-4F9F-A7C6-1E807F9CDE2C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7250B-4DE1-4F4F-AA45-F20F8E0B00F9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1B2CB-A64D-4F9F-A7C6-1E807F9CDE2C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7250B-4DE1-4F4F-AA45-F20F8E0B0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1B2CB-A64D-4F9F-A7C6-1E807F9CDE2C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7250B-4DE1-4F4F-AA45-F20F8E0B0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1B2CB-A64D-4F9F-A7C6-1E807F9CDE2C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7250B-4DE1-4F4F-AA45-F20F8E0B0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B51B2CB-A64D-4F9F-A7C6-1E807F9CDE2C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5067250B-4DE1-4F4F-AA45-F20F8E0B00F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2358915" cy="766264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3933056"/>
            <a:ext cx="7416824" cy="1748653"/>
          </a:xfrm>
        </p:spPr>
        <p:txBody>
          <a:bodyPr>
            <a:normAutofit/>
          </a:bodyPr>
          <a:lstStyle/>
          <a:p>
            <a:r>
              <a:rPr lang="cs-CZ" dirty="0" smtClean="0"/>
              <a:t>Český jazyk pro 4. a 5. ročník  ZŠ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sz="2800" dirty="0" smtClean="0"/>
              <a:t>VY_32_INOVACE_15_SOUVĚTÍ</a:t>
            </a:r>
          </a:p>
          <a:p>
            <a:r>
              <a:rPr lang="cs-CZ" sz="2800" dirty="0" smtClean="0"/>
              <a:t>Petra Koutná</a:t>
            </a: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2498" y="1340768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9560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2113304"/>
          </a:xfrm>
        </p:spPr>
        <p:txBody>
          <a:bodyPr/>
          <a:lstStyle/>
          <a:p>
            <a:r>
              <a:rPr lang="cs-CZ" dirty="0" smtClean="0"/>
              <a:t>Souvětí je větný celek složený ze dvou nebo více vět.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3212976"/>
            <a:ext cx="6984776" cy="3024336"/>
          </a:xfrm>
        </p:spPr>
        <p:txBody>
          <a:bodyPr>
            <a:normAutofit/>
          </a:bodyPr>
          <a:lstStyle/>
          <a:p>
            <a:r>
              <a:rPr lang="cs-CZ" dirty="0" smtClean="0"/>
              <a:t>Slunce svítí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krásně hřeje</a:t>
            </a:r>
            <a:r>
              <a:rPr lang="cs-CZ" dirty="0" smtClean="0">
                <a:solidFill>
                  <a:srgbClr val="00B0F0"/>
                </a:solidFill>
              </a:rPr>
              <a:t>,</a:t>
            </a:r>
            <a:r>
              <a:rPr lang="cs-CZ" dirty="0" smtClean="0"/>
              <a:t> my jedeme na dovolenou.</a:t>
            </a:r>
          </a:p>
          <a:p>
            <a:endParaRPr lang="cs-CZ" dirty="0"/>
          </a:p>
          <a:p>
            <a:r>
              <a:rPr lang="cs-CZ" dirty="0" smtClean="0"/>
              <a:t>Mezi větami souvětí je </a:t>
            </a:r>
            <a:r>
              <a:rPr lang="cs-CZ" dirty="0" smtClean="0">
                <a:solidFill>
                  <a:srgbClr val="FF0000"/>
                </a:solidFill>
              </a:rPr>
              <a:t>spojovací výraz bez čárky</a:t>
            </a:r>
            <a:r>
              <a:rPr lang="cs-CZ" dirty="0" smtClean="0"/>
              <a:t>, nebo </a:t>
            </a:r>
            <a:r>
              <a:rPr lang="cs-CZ" dirty="0" smtClean="0">
                <a:solidFill>
                  <a:srgbClr val="00B0F0"/>
                </a:solidFill>
              </a:rPr>
              <a:t>čárka</a:t>
            </a:r>
            <a:r>
              <a:rPr lang="cs-CZ" dirty="0" smtClean="0"/>
              <a:t>, nebo čárka i spojovací výraz.</a:t>
            </a:r>
          </a:p>
          <a:p>
            <a:r>
              <a:rPr lang="cs-CZ" dirty="0" smtClean="0"/>
              <a:t>Větný vzorec:  V1 a V2, V3.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 flipV="1">
            <a:off x="3347864" y="3861048"/>
            <a:ext cx="1800200" cy="86409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3923928" y="3861048"/>
            <a:ext cx="1224136" cy="1224136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5166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Spojovacím výrazem může být:</a:t>
            </a:r>
          </a:p>
          <a:p>
            <a:r>
              <a:rPr lang="cs-CZ" u="sng" dirty="0" smtClean="0"/>
              <a:t>Spojka</a:t>
            </a:r>
            <a:r>
              <a:rPr lang="cs-CZ" dirty="0" smtClean="0"/>
              <a:t> (a, i, ani, nebo, aby, ale, že, když, protože)</a:t>
            </a:r>
          </a:p>
          <a:p>
            <a:r>
              <a:rPr lang="cs-CZ" u="sng" dirty="0" smtClean="0"/>
              <a:t>Zájmeno</a:t>
            </a:r>
            <a:r>
              <a:rPr lang="cs-CZ" dirty="0" smtClean="0"/>
              <a:t> vztažné (kdo, co, jaký, který, čí, jenž)</a:t>
            </a:r>
          </a:p>
          <a:p>
            <a:r>
              <a:rPr lang="cs-CZ" u="sng" dirty="0" smtClean="0"/>
              <a:t>Příslovce</a:t>
            </a:r>
            <a:r>
              <a:rPr lang="cs-CZ" dirty="0" smtClean="0"/>
              <a:t> (kde, odkud, kdy..)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788024" y="3933056"/>
            <a:ext cx="3456384" cy="213174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Věty můžeme zapsat pomocí větného vzorce.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Pořadí věty označíme číslem – V1,V2,V3….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Mezi věty vložíme použitý spojovací výraz  V1 a V2, V1 nebo V2 nebo čárku  a spojovací výraz V1,ale  V2.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2123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</TotalTime>
  <Words>115</Words>
  <Application>Microsoft Office PowerPoint</Application>
  <PresentationFormat>Předvádění na obrazovce (4:3)</PresentationFormat>
  <Paragraphs>13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Austin</vt:lpstr>
      <vt:lpstr> </vt:lpstr>
      <vt:lpstr>Souvětí je větný celek složený ze dvou nebo více vět.</vt:lpstr>
      <vt:lpstr>Věty můžeme zapsat pomocí větného vzorce.  Pořadí věty označíme číslem – V1,V2,V3….  Mezi věty vložíme použitý spojovací výraz  V1 a V2, V1 nebo V2 nebo čárku  a spojovací výraz V1,ale  V2.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2</cp:revision>
  <dcterms:created xsi:type="dcterms:W3CDTF">2011-04-10T12:03:42Z</dcterms:created>
  <dcterms:modified xsi:type="dcterms:W3CDTF">2011-09-26T05:53:00Z</dcterms:modified>
</cp:coreProperties>
</file>