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32802-E6DE-408A-9EDD-61039C61BCE5}" type="datetimeFigureOut">
              <a:rPr lang="cs-CZ" smtClean="0"/>
              <a:pPr/>
              <a:t>1. 4. 2014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708D-37BF-40C5-A1EB-BD3AE475F5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32802-E6DE-408A-9EDD-61039C61BCE5}" type="datetimeFigureOut">
              <a:rPr lang="cs-CZ" smtClean="0"/>
              <a:pPr/>
              <a:t>1. 4. 2014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708D-37BF-40C5-A1EB-BD3AE475F5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32802-E6DE-408A-9EDD-61039C61BCE5}" type="datetimeFigureOut">
              <a:rPr lang="cs-CZ" smtClean="0"/>
              <a:pPr/>
              <a:t>1. 4. 2014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708D-37BF-40C5-A1EB-BD3AE475F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32802-E6DE-408A-9EDD-61039C61BCE5}" type="datetimeFigureOut">
              <a:rPr lang="cs-CZ" smtClean="0"/>
              <a:pPr/>
              <a:t>1. 4. 2014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708D-37BF-40C5-A1EB-BD3AE475F5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32802-E6DE-408A-9EDD-61039C61BCE5}" type="datetimeFigureOut">
              <a:rPr lang="cs-CZ" smtClean="0"/>
              <a:pPr/>
              <a:t>1. 4. 2014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708D-37BF-40C5-A1EB-BD3AE475F5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32802-E6DE-408A-9EDD-61039C61BCE5}" type="datetimeFigureOut">
              <a:rPr lang="cs-CZ" smtClean="0"/>
              <a:pPr/>
              <a:t>1. 4. 2014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708D-37BF-40C5-A1EB-BD3AE475F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32802-E6DE-408A-9EDD-61039C61BCE5}" type="datetimeFigureOut">
              <a:rPr lang="cs-CZ" smtClean="0"/>
              <a:pPr/>
              <a:t>1. 4. 2014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708D-37BF-40C5-A1EB-BD3AE475F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32802-E6DE-408A-9EDD-61039C61BCE5}" type="datetimeFigureOut">
              <a:rPr lang="cs-CZ" smtClean="0"/>
              <a:pPr/>
              <a:t>1. 4. 2014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708D-37BF-40C5-A1EB-BD3AE475F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32802-E6DE-408A-9EDD-61039C61BCE5}" type="datetimeFigureOut">
              <a:rPr lang="cs-CZ" smtClean="0"/>
              <a:pPr/>
              <a:t>1. 4. 2014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708D-37BF-40C5-A1EB-BD3AE475F5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32802-E6DE-408A-9EDD-61039C61BCE5}" type="datetimeFigureOut">
              <a:rPr lang="cs-CZ" smtClean="0"/>
              <a:pPr/>
              <a:t>1. 4. 2014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708D-37BF-40C5-A1EB-BD3AE475F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32802-E6DE-408A-9EDD-61039C61BCE5}" type="datetimeFigureOut">
              <a:rPr lang="cs-CZ" smtClean="0"/>
              <a:pPr/>
              <a:t>1. 4. 2014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708D-37BF-40C5-A1EB-BD3AE475F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2E32802-E6DE-408A-9EDD-61039C61BCE5}" type="datetimeFigureOut">
              <a:rPr lang="cs-CZ" smtClean="0"/>
              <a:pPr/>
              <a:t>1. 4. 2014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F24708D-37BF-40C5-A1EB-BD3AE475F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49146474"/>
              </p:ext>
            </p:extLst>
          </p:nvPr>
        </p:nvGraphicFramePr>
        <p:xfrm>
          <a:off x="1979712" y="292100"/>
          <a:ext cx="5846763" cy="656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4" imgW="5902889" imgH="6652593" progId="Word.Document.12">
                  <p:embed/>
                </p:oleObj>
              </mc:Choice>
              <mc:Fallback>
                <p:oleObj name="Dokument" r:id="rId4" imgW="5902889" imgH="6652593" progId="Word.Document.12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292100"/>
                        <a:ext cx="5846763" cy="6565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79680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4124" y="293294"/>
            <a:ext cx="736291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P R O C E N T A</a:t>
            </a:r>
            <a:endParaRPr lang="cs-CZ" sz="8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844824"/>
            <a:ext cx="872546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dirty="0" smtClean="0">
                <a:solidFill>
                  <a:schemeClr val="accent4">
                    <a:lumMod val="75000"/>
                  </a:schemeClr>
                </a:solidFill>
              </a:rPr>
              <a:t>Výpočet procentové</a:t>
            </a:r>
          </a:p>
          <a:p>
            <a:pPr algn="ctr"/>
            <a:r>
              <a:rPr lang="cs-CZ" sz="7200" dirty="0" smtClean="0">
                <a:solidFill>
                  <a:schemeClr val="accent4">
                    <a:lumMod val="75000"/>
                  </a:schemeClr>
                </a:solidFill>
              </a:rPr>
              <a:t>části</a:t>
            </a:r>
            <a:endParaRPr lang="cs-CZ" sz="72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4338" name="Picture 2" descr="C:\Users\Volechovi\AppData\Local\Microsoft\Windows\Temporary Internet Files\Content.IE5\BXG16LC0\MC9003196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000372"/>
            <a:ext cx="4443539" cy="3651642"/>
          </a:xfrm>
          <a:prstGeom prst="rect">
            <a:avLst/>
          </a:prstGeom>
          <a:noFill/>
        </p:spPr>
      </p:pic>
      <p:pic>
        <p:nvPicPr>
          <p:cNvPr id="14339" name="Picture 3" descr="C:\Users\Volechovi\AppData\Local\Microsoft\Windows\Temporary Internet Files\Content.IE5\CGD1GRTZ\MC9002174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09231" y="4572008"/>
            <a:ext cx="1571604" cy="14288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2786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26" dur="2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60668"/>
              </p:ext>
            </p:extLst>
          </p:nvPr>
        </p:nvGraphicFramePr>
        <p:xfrm>
          <a:off x="323528" y="1124744"/>
          <a:ext cx="8280920" cy="55446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4"/>
                <a:gridCol w="2016224"/>
                <a:gridCol w="1584174"/>
                <a:gridCol w="1656184"/>
                <a:gridCol w="1656184"/>
              </a:tblGrid>
              <a:tr h="1108923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100%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500 km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250 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56 kg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10 ha</a:t>
                      </a:r>
                      <a:endParaRPr lang="cs-CZ" sz="3600" dirty="0"/>
                    </a:p>
                  </a:txBody>
                  <a:tcPr/>
                </a:tc>
              </a:tr>
              <a:tr h="1108923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1%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08923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25%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08923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3600" dirty="0" smtClean="0"/>
                        <a:t>10%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08923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sz="3600" dirty="0" smtClean="0"/>
                        <a:t>50%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3528" y="122729"/>
            <a:ext cx="35621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Doplň tabulku: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9817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89964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0502566"/>
              </p:ext>
            </p:extLst>
          </p:nvPr>
        </p:nvGraphicFramePr>
        <p:xfrm>
          <a:off x="323528" y="1124744"/>
          <a:ext cx="8280920" cy="55446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4"/>
                <a:gridCol w="2016224"/>
                <a:gridCol w="1584174"/>
                <a:gridCol w="1728192"/>
                <a:gridCol w="1584176"/>
              </a:tblGrid>
              <a:tr h="1108923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100%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500 km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250 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56 kg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10 ha</a:t>
                      </a:r>
                      <a:endParaRPr lang="cs-CZ" sz="3600" dirty="0"/>
                    </a:p>
                  </a:txBody>
                  <a:tcPr/>
                </a:tc>
              </a:tr>
              <a:tr h="1108923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</a:t>
                      </a:r>
                      <a:r>
                        <a:rPr lang="cs-CZ" sz="3600" dirty="0" smtClean="0"/>
                        <a:t> 1</a:t>
                      </a:r>
                      <a:r>
                        <a:rPr lang="cs-CZ" sz="3600" dirty="0" smtClean="0"/>
                        <a:t>%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</a:t>
                      </a:r>
                      <a:r>
                        <a:rPr lang="cs-CZ" sz="3600" dirty="0" smtClean="0"/>
                        <a:t>    </a:t>
                      </a:r>
                      <a:r>
                        <a:rPr lang="cs-CZ" sz="3600" dirty="0" smtClean="0"/>
                        <a:t>5 km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</a:t>
                      </a:r>
                      <a:r>
                        <a:rPr lang="cs-CZ" sz="3600" dirty="0" smtClean="0"/>
                        <a:t> 2,5 </a:t>
                      </a:r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0,56 kg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0,1 ha</a:t>
                      </a:r>
                      <a:endParaRPr lang="cs-CZ" sz="3600" dirty="0"/>
                    </a:p>
                  </a:txBody>
                  <a:tcPr/>
                </a:tc>
              </a:tr>
              <a:tr h="1108923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</a:t>
                      </a:r>
                      <a:r>
                        <a:rPr lang="cs-CZ" sz="3600" dirty="0" smtClean="0"/>
                        <a:t> 25</a:t>
                      </a:r>
                      <a:r>
                        <a:rPr lang="cs-CZ" sz="3600" dirty="0" smtClean="0"/>
                        <a:t>%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125 </a:t>
                      </a:r>
                      <a:r>
                        <a:rPr lang="cs-CZ" sz="3600" dirty="0" smtClean="0"/>
                        <a:t>km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62,5 </a:t>
                      </a:r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14 </a:t>
                      </a:r>
                      <a:r>
                        <a:rPr lang="cs-CZ" sz="3600" dirty="0" smtClean="0"/>
                        <a:t>kg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2,5 ha</a:t>
                      </a:r>
                      <a:endParaRPr lang="cs-CZ" sz="3600" dirty="0"/>
                    </a:p>
                  </a:txBody>
                  <a:tcPr/>
                </a:tc>
              </a:tr>
              <a:tr h="1108923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/>
                        <a:t> </a:t>
                      </a:r>
                      <a:r>
                        <a:rPr lang="cs-CZ" sz="3600" dirty="0" smtClean="0"/>
                        <a:t>10</a:t>
                      </a:r>
                      <a:r>
                        <a:rPr lang="cs-CZ" sz="3600" dirty="0" smtClean="0"/>
                        <a:t>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50 </a:t>
                      </a:r>
                      <a:r>
                        <a:rPr lang="cs-CZ" sz="3600" dirty="0" smtClean="0"/>
                        <a:t>km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 25 </a:t>
                      </a:r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5,6 </a:t>
                      </a:r>
                      <a:r>
                        <a:rPr lang="cs-CZ" sz="3600" dirty="0" smtClean="0"/>
                        <a:t>kg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1 </a:t>
                      </a:r>
                      <a:r>
                        <a:rPr lang="cs-CZ" sz="3600" dirty="0" smtClean="0"/>
                        <a:t>ha</a:t>
                      </a:r>
                      <a:endParaRPr lang="cs-CZ" sz="3600" dirty="0"/>
                    </a:p>
                  </a:txBody>
                  <a:tcPr/>
                </a:tc>
              </a:tr>
              <a:tr h="1108923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/>
                        <a:t> </a:t>
                      </a:r>
                      <a:r>
                        <a:rPr lang="cs-CZ" sz="3600" dirty="0" smtClean="0"/>
                        <a:t>50</a:t>
                      </a:r>
                      <a:r>
                        <a:rPr lang="cs-CZ" sz="3600" dirty="0" smtClean="0"/>
                        <a:t>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250 </a:t>
                      </a:r>
                      <a:r>
                        <a:rPr lang="cs-CZ" sz="3600" dirty="0" smtClean="0"/>
                        <a:t>km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125 </a:t>
                      </a:r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28 </a:t>
                      </a:r>
                      <a:r>
                        <a:rPr lang="cs-CZ" sz="3600" dirty="0" smtClean="0"/>
                        <a:t>kg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   5 </a:t>
                      </a:r>
                      <a:r>
                        <a:rPr lang="cs-CZ" sz="3600" dirty="0" smtClean="0"/>
                        <a:t>ha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1352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6632"/>
            <a:ext cx="16834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Úloha: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863" y="1014934"/>
            <a:ext cx="8000908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Při dopravě a rozdělování benzínu</a:t>
            </a:r>
          </a:p>
          <a:p>
            <a:r>
              <a:rPr lang="cs-CZ" sz="4000" dirty="0"/>
              <a:t>s</a:t>
            </a:r>
            <a:r>
              <a:rPr lang="cs-CZ" sz="4000" dirty="0" smtClean="0"/>
              <a:t>e podle zkušeností ztratí asi 2% </a:t>
            </a:r>
          </a:p>
          <a:p>
            <a:r>
              <a:rPr lang="cs-CZ" sz="4000" dirty="0"/>
              <a:t>v</a:t>
            </a:r>
            <a:r>
              <a:rPr lang="cs-CZ" sz="4000" dirty="0" smtClean="0"/>
              <a:t>ypařením, rozlitím apod. Kolik</a:t>
            </a:r>
          </a:p>
          <a:p>
            <a:r>
              <a:rPr lang="cs-CZ" sz="4000" dirty="0"/>
              <a:t>l</a:t>
            </a:r>
            <a:r>
              <a:rPr lang="cs-CZ" sz="4000" dirty="0" smtClean="0"/>
              <a:t>itrů benzínu se tak asi ztratí</a:t>
            </a:r>
          </a:p>
          <a:p>
            <a:r>
              <a:rPr lang="cs-CZ" sz="4000" dirty="0"/>
              <a:t>z</a:t>
            </a:r>
            <a:r>
              <a:rPr lang="cs-CZ" sz="4000" dirty="0" smtClean="0"/>
              <a:t> 5 450 litrů benzínu?</a:t>
            </a:r>
            <a:endParaRPr lang="cs-CZ" sz="4000" dirty="0"/>
          </a:p>
        </p:txBody>
      </p:sp>
      <p:pic>
        <p:nvPicPr>
          <p:cNvPr id="15362" name="Picture 2" descr="C:\Users\Volechovi\AppData\Local\Microsoft\Windows\Temporary Internet Files\Content.IE5\VLHPBIJI\MC9004134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313976"/>
            <a:ext cx="4599160" cy="25440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24377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36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142852"/>
            <a:ext cx="1867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1285860"/>
            <a:ext cx="7563289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2% z 5 450 l = 2. 54,5 l =109 l</a:t>
            </a:r>
          </a:p>
          <a:p>
            <a:endParaRPr lang="cs-CZ" sz="4000" dirty="0" smtClean="0"/>
          </a:p>
          <a:p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/>
              <a:t>Manipulací se ztratí asi 109 litrů</a:t>
            </a:r>
          </a:p>
          <a:p>
            <a:pPr algn="ctr"/>
            <a:r>
              <a:rPr lang="cs-CZ" sz="4000" dirty="0" smtClean="0"/>
              <a:t>benzínu.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8989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926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42</TotalTime>
  <Words>192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6</cp:revision>
  <dcterms:created xsi:type="dcterms:W3CDTF">2014-03-31T10:39:05Z</dcterms:created>
  <dcterms:modified xsi:type="dcterms:W3CDTF">2014-04-01T09:20:00Z</dcterms:modified>
</cp:coreProperties>
</file>