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6" d="100"/>
          <a:sy n="116" d="100"/>
        </p:scale>
        <p:origin x="-1494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D084B0-321C-4E05-969D-AA2CC4397F21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0D3CC6-5188-4227-8A26-44732B3DAE94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84B0-321C-4E05-969D-AA2CC4397F21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D3CC6-5188-4227-8A26-44732B3DAE9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84B0-321C-4E05-969D-AA2CC4397F21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D3CC6-5188-4227-8A26-44732B3DAE9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84B0-321C-4E05-969D-AA2CC4397F21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D3CC6-5188-4227-8A26-44732B3DAE94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84B0-321C-4E05-969D-AA2CC4397F21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D3CC6-5188-4227-8A26-44732B3DAE94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84B0-321C-4E05-969D-AA2CC4397F21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D3CC6-5188-4227-8A26-44732B3DAE94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84B0-321C-4E05-969D-AA2CC4397F21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D3CC6-5188-4227-8A26-44732B3DAE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84B0-321C-4E05-969D-AA2CC4397F21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D3CC6-5188-4227-8A26-44732B3DAE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84B0-321C-4E05-969D-AA2CC4397F21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D3CC6-5188-4227-8A26-44732B3DAE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84B0-321C-4E05-969D-AA2CC4397F21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D3CC6-5188-4227-8A26-44732B3DAE94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D084B0-321C-4E05-969D-AA2CC4397F21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0D3CC6-5188-4227-8A26-44732B3DAE94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5D084B0-321C-4E05-969D-AA2CC4397F21}" type="datetimeFigureOut">
              <a:rPr lang="cs-CZ" smtClean="0"/>
              <a:t>26.9.2011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10D3CC6-5188-4227-8A26-44732B3DAE9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cs-CZ" b="1" dirty="0">
                <a:effectLst/>
              </a:rPr>
              <a:t>Český jazyk pro 4. a 5. ročník  ZŠ</a:t>
            </a:r>
            <a:endParaRPr lang="cs-CZ" dirty="0">
              <a:effectLst/>
            </a:endParaRPr>
          </a:p>
          <a:p>
            <a:pPr algn="l"/>
            <a:r>
              <a:rPr lang="cs-CZ" b="1" dirty="0">
                <a:effectLst/>
              </a:rPr>
              <a:t> </a:t>
            </a:r>
            <a:endParaRPr lang="cs-CZ" dirty="0">
              <a:effectLst/>
            </a:endParaRPr>
          </a:p>
          <a:p>
            <a:pPr algn="l"/>
            <a:r>
              <a:rPr lang="cs-CZ" b="1" dirty="0" smtClean="0">
                <a:effectLst/>
              </a:rPr>
              <a:t>VY_32_INOVACE_19_SKLOŇOVÁNÍ ZÁJMENA JÁ </a:t>
            </a:r>
          </a:p>
          <a:p>
            <a:pPr algn="l"/>
            <a:r>
              <a:rPr lang="cs-CZ" b="1" dirty="0" smtClean="0">
                <a:effectLst/>
              </a:rPr>
              <a:t>Petra Koutná</a:t>
            </a:r>
            <a:endParaRPr lang="cs-CZ" dirty="0">
              <a:effectLst/>
            </a:endParaRP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9522" y="1196752"/>
            <a:ext cx="6082665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09676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Brzy  _____  napiš.</a:t>
            </a:r>
          </a:p>
          <a:p>
            <a:r>
              <a:rPr lang="cs-CZ" dirty="0" smtClean="0"/>
              <a:t>_____  se to nezdá.</a:t>
            </a:r>
          </a:p>
          <a:p>
            <a:r>
              <a:rPr lang="cs-CZ" dirty="0" smtClean="0"/>
              <a:t>Šla ode  _____  domů.</a:t>
            </a:r>
          </a:p>
          <a:p>
            <a:r>
              <a:rPr lang="cs-CZ" dirty="0" smtClean="0"/>
              <a:t>Hledali jste  _____  ?</a:t>
            </a:r>
          </a:p>
          <a:p>
            <a:r>
              <a:rPr lang="cs-CZ" dirty="0" smtClean="0"/>
              <a:t>Vyprávěl jí o  _____  .</a:t>
            </a:r>
          </a:p>
          <a:p>
            <a:r>
              <a:rPr lang="cs-CZ" dirty="0" smtClean="0"/>
              <a:t>Přijď ke  _____ ve tři.</a:t>
            </a:r>
          </a:p>
          <a:p>
            <a:r>
              <a:rPr lang="cs-CZ" dirty="0" smtClean="0"/>
              <a:t>Vyzval  _____  k tanci.</a:t>
            </a:r>
          </a:p>
          <a:p>
            <a:r>
              <a:rPr lang="cs-CZ" dirty="0" smtClean="0"/>
              <a:t>Položila knihu přede  _____  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Doplň MĚ nebo MNĚ a urči pád doplňovaného zájmena.</a:t>
            </a:r>
            <a:endParaRPr lang="cs-CZ" sz="3600" dirty="0"/>
          </a:p>
        </p:txBody>
      </p:sp>
      <p:pic>
        <p:nvPicPr>
          <p:cNvPr id="1026" name="Picture 2" descr="C:\Documents and Settings\Administrator\Local Settings\Temporary Internet Files\Content.IE5\2S5VLPLS\MC9004338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604486"/>
            <a:ext cx="1468532" cy="1468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istrator\Local Settings\Temporary Internet Files\Content.IE5\MCBZFGPL\MC9002334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203204"/>
            <a:ext cx="1536071" cy="2445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Administrator\Local Settings\Temporary Internet Files\Content.IE5\2S5VLPLS\MC9003009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0456" y="5013176"/>
            <a:ext cx="1816913" cy="1056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10907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204863"/>
            <a:ext cx="7745505" cy="3921299"/>
          </a:xfrm>
        </p:spPr>
        <p:txBody>
          <a:bodyPr/>
          <a:lstStyle/>
          <a:p>
            <a:r>
              <a:rPr lang="cs-CZ" dirty="0" smtClean="0"/>
              <a:t>Přijde na řadu po  _____  .</a:t>
            </a:r>
          </a:p>
          <a:p>
            <a:r>
              <a:rPr lang="cs-CZ" dirty="0" smtClean="0"/>
              <a:t>Sluší  _____  to?</a:t>
            </a:r>
          </a:p>
          <a:p>
            <a:r>
              <a:rPr lang="cs-CZ" dirty="0" smtClean="0"/>
              <a:t>Babička měla o  _____  starost.</a:t>
            </a:r>
          </a:p>
          <a:p>
            <a:r>
              <a:rPr lang="cs-CZ" dirty="0" smtClean="0"/>
              <a:t>Viděla  _____  v zrcadle.</a:t>
            </a:r>
          </a:p>
          <a:p>
            <a:r>
              <a:rPr lang="cs-CZ" dirty="0" smtClean="0"/>
              <a:t>To je pro  _____  ?</a:t>
            </a:r>
          </a:p>
          <a:p>
            <a:r>
              <a:rPr lang="cs-CZ" dirty="0" smtClean="0"/>
              <a:t>_____  to teda nechutná.</a:t>
            </a:r>
          </a:p>
          <a:p>
            <a:r>
              <a:rPr lang="cs-CZ" dirty="0" smtClean="0"/>
              <a:t>Sejdeme se u  _____  .</a:t>
            </a:r>
          </a:p>
          <a:p>
            <a:r>
              <a:rPr lang="cs-CZ" dirty="0" smtClean="0"/>
              <a:t>Eda  _____  popřál k svátku.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130652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C:\Documents and Settings\Administrator\Local Settings\Temporary Internet Files\Content.IE5\C2T3OXY3\MC9004402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509120"/>
            <a:ext cx="1676400" cy="1546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dministrator\Local Settings\Temporary Internet Files\Content.IE5\6XUGK6XW\MC9001924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2564904"/>
            <a:ext cx="1759730" cy="2154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istrator\Local Settings\Temporary Internet Files\Content.IE5\2S5VLPLS\MC900024437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720" y="692696"/>
            <a:ext cx="1625803" cy="1620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85785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 jsou z </a:t>
            </a:r>
            <a:r>
              <a:rPr lang="cs-CZ"/>
              <a:t>webové </a:t>
            </a:r>
            <a:r>
              <a:rPr lang="cs-CZ" smtClean="0"/>
              <a:t>galerie</a:t>
            </a:r>
          </a:p>
          <a:p>
            <a:pPr marL="0" indent="0">
              <a:buNone/>
            </a:pPr>
            <a:r>
              <a:rPr lang="cs-CZ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office.microsoft.com/cs-</a:t>
            </a:r>
            <a:r>
              <a:rPr lang="cs-CZ" dirty="0" smtClean="0"/>
              <a:t>         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/>
              <a:t>/?CTT=6&amp;ver=14&amp;app=powerpnt.exe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8681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10</TotalTime>
  <Words>114</Words>
  <Application>Microsoft Office PowerPoint</Application>
  <PresentationFormat>Předvádění na obrazovce (4:3)</PresentationFormat>
  <Paragraphs>25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Tvrdý obal</vt:lpstr>
      <vt:lpstr> </vt:lpstr>
      <vt:lpstr>Doplň MĚ nebo MNĚ a urči pád doplňovaného zájmena.</vt:lpstr>
      <vt:lpstr> 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ucitel</cp:lastModifiedBy>
  <cp:revision>5</cp:revision>
  <dcterms:created xsi:type="dcterms:W3CDTF">2011-02-10T19:08:28Z</dcterms:created>
  <dcterms:modified xsi:type="dcterms:W3CDTF">2011-09-26T05:53:46Z</dcterms:modified>
</cp:coreProperties>
</file>