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4" r:id="rId4"/>
    <p:sldId id="258" r:id="rId5"/>
    <p:sldId id="259" r:id="rId6"/>
    <p:sldId id="260" r:id="rId7"/>
    <p:sldId id="261" r:id="rId8"/>
    <p:sldId id="265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67" y="-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28604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85938" y="1928813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571500" y="3714720"/>
            <a:ext cx="8143875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</a:t>
            </a:r>
            <a:r>
              <a:rPr lang="cs-CZ" sz="1200" b="1" dirty="0" smtClean="0">
                <a:ea typeface="Calibri" pitchFamily="34" charset="0"/>
                <a:cs typeface="Times New Roman" pitchFamily="18" charset="0"/>
              </a:rPr>
              <a:t>:	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	III/2 – Inovace a zkvalitnění výuky prostřednictvím ICT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: 		</a:t>
            </a:r>
            <a:r>
              <a:rPr lang="cs-CZ" sz="12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smtClean="0">
                <a:ea typeface="Calibri" pitchFamily="34" charset="0"/>
                <a:cs typeface="Times New Roman" pitchFamily="18" charset="0"/>
              </a:rPr>
              <a:t>VY_32_INOVACE_04Kra_4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Tuky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	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Mgr. Marta Králová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			1.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		Potraviny a výživa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		Kuchař - číšník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základní živiny, hlavní zdroj energie, druhy, cholesterol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			Prezentace je zaměřená na seznámení se základními pojmy ve výživě.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	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prezentace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, pracovní list, test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		Žák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charakterizuje tuky, provede jejich rozdělení, vyjmenuje druhy tuků, </a:t>
            </a:r>
          </a:p>
          <a:p>
            <a:pPr eaLnBrk="0" hangingPunct="0"/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                                                                              vysvětlí pojem – cholesterol.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Své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znalosti si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ověří pomocí </a:t>
            </a:r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testu.</a:t>
            </a:r>
            <a:endParaRPr lang="cs-CZ" sz="1200" b="1" dirty="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učebního materiálu: 	prezentace - projekce</a:t>
            </a:r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" name="Obdélník 7"/>
          <p:cNvSpPr>
            <a:spLocks noChangeArrowheads="1"/>
          </p:cNvSpPr>
          <p:nvPr/>
        </p:nvSpPr>
        <p:spPr bwMode="auto">
          <a:xfrm>
            <a:off x="1547664" y="1988840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	</a:t>
            </a: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TUKY</a:t>
            </a:r>
            <a:endParaRPr lang="cs-CZ" sz="8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Živiny: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</a:p>
          <a:p>
            <a:r>
              <a:rPr lang="cs-CZ" b="1" dirty="0" smtClean="0"/>
              <a:t>Tuky </a:t>
            </a:r>
            <a:r>
              <a:rPr lang="cs-CZ" dirty="0" smtClean="0"/>
              <a:t>                      </a:t>
            </a:r>
            <a:r>
              <a:rPr lang="cs-CZ" b="1" dirty="0" smtClean="0"/>
              <a:t>základní (hlavní) živiny</a:t>
            </a:r>
          </a:p>
          <a:p>
            <a:r>
              <a:rPr lang="cs-CZ" dirty="0" smtClean="0"/>
              <a:t>Sacharidy</a:t>
            </a:r>
          </a:p>
          <a:p>
            <a:endParaRPr lang="cs-CZ" dirty="0" smtClean="0"/>
          </a:p>
          <a:p>
            <a:r>
              <a:rPr lang="cs-CZ" dirty="0" smtClean="0"/>
              <a:t>Vitamíny</a:t>
            </a:r>
          </a:p>
          <a:p>
            <a:r>
              <a:rPr lang="cs-CZ" dirty="0" smtClean="0"/>
              <a:t>Minerální látky       ostatní (nutné) živiny</a:t>
            </a:r>
          </a:p>
          <a:p>
            <a:r>
              <a:rPr lang="cs-CZ" dirty="0" smtClean="0"/>
              <a:t>Voda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zdroj E</a:t>
            </a:r>
          </a:p>
          <a:p>
            <a:pPr>
              <a:buNone/>
            </a:pPr>
            <a:r>
              <a:rPr lang="cs-CZ" dirty="0" smtClean="0"/>
              <a:t>     (1g uvolní 38,9 </a:t>
            </a:r>
            <a:r>
              <a:rPr lang="cs-CZ" dirty="0" err="1" smtClean="0"/>
              <a:t>kJ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zdroj vitamínů rozpustných v tucích A, D, E, 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zdroj nenasycených mastných kyselin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ochrana vnitřních orgánů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 alkoholu a mastných kyselin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rostlinné</a:t>
            </a:r>
          </a:p>
          <a:p>
            <a:pPr>
              <a:buNone/>
            </a:pPr>
            <a:r>
              <a:rPr lang="cs-CZ" dirty="0" smtClean="0"/>
              <a:t>         olej</a:t>
            </a:r>
          </a:p>
          <a:p>
            <a:endParaRPr lang="cs-CZ" dirty="0" smtClean="0"/>
          </a:p>
          <a:p>
            <a:r>
              <a:rPr lang="cs-CZ" b="1" dirty="0" smtClean="0"/>
              <a:t>živočišné </a:t>
            </a:r>
          </a:p>
          <a:p>
            <a:pPr>
              <a:buNone/>
            </a:pPr>
            <a:r>
              <a:rPr lang="cs-CZ" dirty="0" smtClean="0"/>
              <a:t>          máslo, sádlo, lůj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Nedostatek/onemocnění: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nadváha</a:t>
            </a:r>
          </a:p>
          <a:p>
            <a:r>
              <a:rPr lang="cs-CZ" dirty="0" smtClean="0"/>
              <a:t>obezita</a:t>
            </a:r>
          </a:p>
          <a:p>
            <a:r>
              <a:rPr lang="cs-CZ" dirty="0" smtClean="0"/>
              <a:t>srdeční onemocnění</a:t>
            </a:r>
          </a:p>
          <a:p>
            <a:r>
              <a:rPr lang="cs-CZ" dirty="0" smtClean="0"/>
              <a:t>cholesterol (živočišné tuky)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Cholesterol: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voskovitá hmota podobná tuku, kterou produkují játra (až 1g denně)</a:t>
            </a:r>
          </a:p>
          <a:p>
            <a:r>
              <a:rPr lang="cs-CZ" dirty="0" smtClean="0"/>
              <a:t>ukládá se na stěnách cév</a:t>
            </a:r>
          </a:p>
          <a:p>
            <a:r>
              <a:rPr lang="cs-CZ" dirty="0" smtClean="0"/>
              <a:t>měří se v </a:t>
            </a:r>
            <a:r>
              <a:rPr lang="cs-CZ" dirty="0" err="1" smtClean="0"/>
              <a:t>mmol</a:t>
            </a:r>
            <a:r>
              <a:rPr lang="cs-CZ" dirty="0" smtClean="0"/>
              <a:t>/l - určuje rizikový faktor srdečního onemocnění:</a:t>
            </a:r>
          </a:p>
          <a:p>
            <a:pPr>
              <a:buNone/>
            </a:pPr>
            <a:r>
              <a:rPr lang="cs-CZ" dirty="0" smtClean="0"/>
              <a:t>          do 5,5 </a:t>
            </a:r>
            <a:r>
              <a:rPr lang="cs-CZ" dirty="0" err="1" smtClean="0"/>
              <a:t>mmol</a:t>
            </a:r>
            <a:r>
              <a:rPr lang="cs-CZ" dirty="0" smtClean="0"/>
              <a:t>/l nízký rizikový faktor</a:t>
            </a:r>
          </a:p>
          <a:p>
            <a:pPr>
              <a:buNone/>
            </a:pPr>
            <a:r>
              <a:rPr lang="cs-CZ" dirty="0" smtClean="0"/>
              <a:t>          do 6,5 </a:t>
            </a:r>
            <a:r>
              <a:rPr lang="cs-CZ" dirty="0" err="1" smtClean="0"/>
              <a:t>mmol</a:t>
            </a:r>
            <a:r>
              <a:rPr lang="cs-CZ" dirty="0" smtClean="0"/>
              <a:t>/l průměrný rizikový faktor</a:t>
            </a:r>
          </a:p>
          <a:p>
            <a:pPr>
              <a:buNone/>
            </a:pPr>
            <a:r>
              <a:rPr lang="cs-CZ" dirty="0" smtClean="0"/>
              <a:t>          do 7,8 </a:t>
            </a:r>
            <a:r>
              <a:rPr lang="cs-CZ" dirty="0" err="1" smtClean="0"/>
              <a:t>mmol</a:t>
            </a:r>
            <a:r>
              <a:rPr lang="cs-CZ" dirty="0" smtClean="0"/>
              <a:t>/l zvýšený rizikový faktor</a:t>
            </a:r>
          </a:p>
          <a:p>
            <a:pPr>
              <a:buNone/>
            </a:pPr>
            <a:r>
              <a:rPr lang="cs-CZ" dirty="0" smtClean="0"/>
              <a:t>          od 7,8 </a:t>
            </a:r>
            <a:r>
              <a:rPr lang="cs-CZ" dirty="0" err="1" smtClean="0"/>
              <a:t>mmol</a:t>
            </a:r>
            <a:r>
              <a:rPr lang="cs-CZ" dirty="0" smtClean="0"/>
              <a:t>/ vysoký rizikový faktor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Kontrolní otázky: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 tuků pro člověka.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Jaké tuky jsou zdravější a proč.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Vyjmenuj vitamíny rozpustné v tucích.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Rozdělení tuků.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endParaRPr lang="cs-CZ" dirty="0" smtClean="0"/>
          </a:p>
          <a:p>
            <a:r>
              <a:rPr lang="cs-CZ" dirty="0" smtClean="0"/>
              <a:t>Autorem prezentace: Mgr. Marta Králová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233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TUKY</vt:lpstr>
      <vt:lpstr>Živiny:</vt:lpstr>
      <vt:lpstr>Význam:</vt:lpstr>
      <vt:lpstr>Složení:</vt:lpstr>
      <vt:lpstr>Dělení:</vt:lpstr>
      <vt:lpstr>Nedostatek/onemocnění:</vt:lpstr>
      <vt:lpstr>Cholesterol:</vt:lpstr>
      <vt:lpstr>Kontrolní otázky: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babicky</cp:lastModifiedBy>
  <cp:revision>20</cp:revision>
  <dcterms:modified xsi:type="dcterms:W3CDTF">2013-03-26T10:26:45Z</dcterms:modified>
</cp:coreProperties>
</file>