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56" r:id="rId3"/>
    <p:sldId id="268" r:id="rId4"/>
    <p:sldId id="269" r:id="rId5"/>
    <p:sldId id="260" r:id="rId6"/>
    <p:sldId id="270" r:id="rId7"/>
    <p:sldId id="28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67" y="-54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6ED241-4313-46CF-8A22-5E05331DC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5E308-10A5-42A3-AD1E-5609AED1EE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3BFB31-D24A-4918-82A9-A87555F8DE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AC02EE-F5B2-47E7-937D-49CD373458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742FFA-25F5-43FA-AF96-557EB0C8F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A1CBC-4F00-4A3C-81FD-2F630D08F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3A3D31-0556-4582-B44A-53C507504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0793F-922F-4CDB-AA24-DE027F471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ACE297-7B3F-4024-A0C2-38997B35EE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017372-A756-4711-852E-D97B0CEB7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50BF48-F4B5-434C-9FD4-2AACBE278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A34FD11-36A3-4174-964B-79A648AF2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85938" y="1928813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0" descr="loga final-orlice alf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571500" y="3622388"/>
            <a:ext cx="8143875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aktivity:	III/2 – Inovace a zkvalitnění výuky prostřednictvím ICT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DUM:		</a:t>
            </a:r>
            <a:r>
              <a:rPr lang="cs-CZ" sz="1200" b="1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smtClean="0">
                <a:ea typeface="Calibri" pitchFamily="34" charset="0"/>
                <a:cs typeface="Times New Roman" pitchFamily="18" charset="0"/>
              </a:rPr>
              <a:t>VY_32_INOVACE_04Kra_13</a:t>
            </a:r>
            <a:endParaRPr lang="cs-CZ" sz="1200" b="1" dirty="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Název DUM: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Vitamíny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	 	Mgr. Marta Králová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			1.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oblast: 		Potraviny a výživa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obor: 		Kuchař - číšník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Klíčová slova: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ostatní (nutné)živiny, dělení, nehotové vitamíny, hypervitaminóza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Anotace: 			Prezentace je zaměřená na seznámení se základními pojmy ve výživě.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Druh učebního materiálu: 	prezentace, pracovní list, test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Očekávaný výstup: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Žák charakterizuje vitamíny, rozdělí je na rozpustné ve vodě a </a:t>
            </a:r>
          </a:p>
          <a:p>
            <a:pPr eaLnBrk="0" hangingPunct="0"/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                                     v tucích, popíše jejich význam pro zdraví člověka.</a:t>
            </a:r>
          </a:p>
          <a:p>
            <a:pPr eaLnBrk="0" hangingPunct="0"/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                                     Své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znalosti ověří pomocí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 testu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Metodika učebního materiálu: 	prezentace - projekce</a:t>
            </a:r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auto">
          <a:xfrm>
            <a:off x="1547664" y="1988840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	</a:t>
            </a:r>
            <a:endParaRPr lang="cs-CZ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428604"/>
            <a:ext cx="5753100" cy="1363663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8000" b="1" smtClean="0"/>
              <a:t>VITAMÍNY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Živiny: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bílkoviny</a:t>
            </a:r>
          </a:p>
          <a:p>
            <a:pPr eaLnBrk="1" hangingPunct="1"/>
            <a:r>
              <a:rPr lang="cs-CZ" smtClean="0"/>
              <a:t>tuky                         základní (hlavní) živiny</a:t>
            </a:r>
          </a:p>
          <a:p>
            <a:pPr eaLnBrk="1" hangingPunct="1"/>
            <a:r>
              <a:rPr lang="cs-CZ" smtClean="0"/>
              <a:t>sacharidy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vitamíny</a:t>
            </a:r>
          </a:p>
          <a:p>
            <a:pPr eaLnBrk="1" hangingPunct="1"/>
            <a:r>
              <a:rPr lang="cs-CZ" smtClean="0"/>
              <a:t>minerální látky        </a:t>
            </a:r>
            <a:r>
              <a:rPr lang="cs-CZ" b="1" smtClean="0"/>
              <a:t>ostatní (nutné) živiny</a:t>
            </a:r>
          </a:p>
          <a:p>
            <a:pPr eaLnBrk="1" hangingPunct="1"/>
            <a:r>
              <a:rPr lang="cs-CZ" smtClean="0"/>
              <a:t>voda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Význam: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                    pro </a:t>
            </a:r>
            <a:r>
              <a:rPr lang="cs-CZ" b="1" smtClean="0"/>
              <a:t>metabolismus</a:t>
            </a:r>
            <a:r>
              <a:rPr lang="cs-CZ" smtClean="0"/>
              <a:t> 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         (látková přeměna)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Dělení: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dirty="0" smtClean="0"/>
              <a:t>rozpustné v tucích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A, D, E, 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b="1" dirty="0" smtClean="0"/>
              <a:t>rozpustné ve vodě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dirty="0" smtClean="0"/>
              <a:t>                              </a:t>
            </a:r>
            <a:r>
              <a:rPr lang="cs-CZ" dirty="0" smtClean="0"/>
              <a:t>C, B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Provitamíny: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nehotové vitamíny</a:t>
            </a:r>
            <a:r>
              <a:rPr lang="cs-CZ" smtClean="0"/>
              <a:t>, který se v těle mění na vitamíny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betakaroten se v těle mění na vitamin A</a:t>
            </a:r>
          </a:p>
          <a:p>
            <a:pPr eaLnBrk="1" hangingPunct="1"/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Pojmy: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b="1" smtClean="0"/>
              <a:t>Hypervitaminóza</a:t>
            </a:r>
            <a:r>
              <a:rPr lang="cs-CZ" smtClean="0"/>
              <a:t> – nadbytek vitamínů</a:t>
            </a:r>
          </a:p>
          <a:p>
            <a:endParaRPr lang="cs-CZ" smtClean="0"/>
          </a:p>
          <a:p>
            <a:r>
              <a:rPr lang="cs-CZ" b="1" smtClean="0"/>
              <a:t>Hypovitaminóza </a:t>
            </a:r>
            <a:r>
              <a:rPr lang="cs-CZ" smtClean="0"/>
              <a:t>– nedostatek vitamínů</a:t>
            </a:r>
          </a:p>
          <a:p>
            <a:endParaRPr lang="cs-CZ" smtClean="0"/>
          </a:p>
          <a:p>
            <a:r>
              <a:rPr lang="cs-CZ" b="1" smtClean="0"/>
              <a:t>Avitaminóza</a:t>
            </a:r>
            <a:r>
              <a:rPr lang="cs-CZ" smtClean="0"/>
              <a:t> – úplný nedostatek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Vitamín 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Zdroj: mrkev, meruňky, máslo, játra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Nedostatek: šeroslepost, poruchy 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Vitamín B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Zdroj: droždí, pivo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Nedostatek: nervová onemocnění, obrna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Vitamín C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Zdroj: citrusové ovoce, šípky, křen, rybíz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Nedostatek: únava, malátnost, (kurděje)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Vitamín D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Zdroj: rybí tuk, mléko, vejce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Nedostatek: křivice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Vitamín 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Zdroj: ovesné vločky, obilné klíčky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Nedostatek: poruchy pohlavních orgánů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Vitamín K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Zdroj: zelené části rostlin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Nedostatek: snížená srážlivost krve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Kontrolní otázky: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Jak dělíme vitamíny?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Vysvětlete pojem provitamíny.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Jaké potraviny jsou zdrojem vitamínu C?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Vyjmenujte vitamíny rozpustné v tucích.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Šebelová,M. Potraviny a výživa, učebnice pro odborná učiliště. Praha:PARTA, 2004.</a:t>
            </a:r>
          </a:p>
          <a:p>
            <a:pPr>
              <a:buFontTx/>
              <a:buNone/>
            </a:pPr>
            <a:r>
              <a:rPr lang="cs-CZ" dirty="0" smtClean="0"/>
              <a:t>    ISBN 80-7320-054-6</a:t>
            </a:r>
          </a:p>
          <a:p>
            <a:endParaRPr lang="cs-CZ" dirty="0" smtClean="0"/>
          </a:p>
          <a:p>
            <a:r>
              <a:rPr lang="cs-CZ" dirty="0" smtClean="0"/>
              <a:t>Autorem prezentace: Mgr. Marta Králová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265</Words>
  <Application>Microsoft Office PowerPoint</Application>
  <PresentationFormat>Předvádění na obrazovce (4:3)</PresentationFormat>
  <Paragraphs>111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Snímek 1</vt:lpstr>
      <vt:lpstr>VITAMÍNY</vt:lpstr>
      <vt:lpstr>Živiny:</vt:lpstr>
      <vt:lpstr>Význam:</vt:lpstr>
      <vt:lpstr>Dělení: </vt:lpstr>
      <vt:lpstr>Provitamíny:</vt:lpstr>
      <vt:lpstr>Pojmy:</vt:lpstr>
      <vt:lpstr>Vitamín A</vt:lpstr>
      <vt:lpstr>Vitamín B</vt:lpstr>
      <vt:lpstr>Vitamín C</vt:lpstr>
      <vt:lpstr>Vitamín D</vt:lpstr>
      <vt:lpstr>Vitamín E</vt:lpstr>
      <vt:lpstr>Vitamín K</vt:lpstr>
      <vt:lpstr>Kontrolní otázky: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ČAJ</dc:title>
  <dc:creator>Král</dc:creator>
  <cp:lastModifiedBy>babicky</cp:lastModifiedBy>
  <cp:revision>19</cp:revision>
  <dcterms:created xsi:type="dcterms:W3CDTF">2011-06-19T19:13:59Z</dcterms:created>
  <dcterms:modified xsi:type="dcterms:W3CDTF">2013-03-26T10:53:12Z</dcterms:modified>
</cp:coreProperties>
</file>