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75" r:id="rId4"/>
    <p:sldId id="268" r:id="rId5"/>
    <p:sldId id="269" r:id="rId6"/>
    <p:sldId id="270" r:id="rId7"/>
    <p:sldId id="271" r:id="rId8"/>
    <p:sldId id="272" r:id="rId9"/>
    <p:sldId id="273" r:id="rId10"/>
    <p:sldId id="27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67" y="-54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5BA21-5AA1-45BD-9223-ED9F65A21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42C91-18F7-4EEE-8180-A6075A0DC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0C915B-B990-4B25-964E-114143036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CBC084-C9C3-45FE-BF5F-1B00B71D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4B299-F56B-4E14-9FCA-E15F3324A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E9781E-89B0-4BB5-8559-AE1C798B05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0645F8-721E-49F0-9A8B-97C263C63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A072A2-F561-4E84-ABB0-828E2612C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A387C-BDD3-4070-89D4-9413225EF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7B9612-2D0E-45C1-A217-29DE87EDD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AE292-8532-4B8A-880F-A598BF056A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10A86ED-31F4-4458-A4B0-2E27DA9D75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85938" y="1928813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0" descr="loga final-orlice alf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571500" y="3622387"/>
            <a:ext cx="8143875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ea typeface="Calibri" pitchFamily="34" charset="0"/>
                <a:cs typeface="Times New Roman" pitchFamily="18" charset="0"/>
              </a:rPr>
              <a:t>Číslo a název klíčové aktivity:	III/2 – Inovace a zkvalitnění výuky prostřednictvím ICT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Číslo DUM:		</a:t>
            </a:r>
            <a:r>
              <a:rPr lang="cs-CZ" sz="1200" b="1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</a:t>
            </a:r>
            <a:r>
              <a:rPr lang="cs-CZ" sz="1200" b="1" smtClean="0">
                <a:ea typeface="Calibri" pitchFamily="34" charset="0"/>
                <a:cs typeface="Times New Roman" pitchFamily="18" charset="0"/>
              </a:rPr>
              <a:t>VY_32_INOVACE_04Kra_16</a:t>
            </a:r>
            <a:endParaRPr lang="cs-CZ" sz="1200" b="1" dirty="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Název DUM: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Voda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Jméno autora:	 	Mgr. Marta Králová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Ročník: 			1.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oblast: 		Potraviny a výživa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obor: 		Kuchař - číšník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Klíčová slova: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ostatní (nutné) živiny, význam, pitný režim 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Anotace: 			Prezentace je zaměřená na seznámení se základními pojmy ve výživě.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Druh učebního materiálu: 	prezentace, pracovní list, test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Očekávaný výstup: 		Žák vysvětlí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význam vody pro člověka, popíše negativní důsledky 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nedodržování pitného režimu na zdraví člověka. Své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znalosti ověří pomocí 	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testem.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Metodika učebního materiálu: 	prezentace - projekce</a:t>
            </a:r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" name="Obdélník 7"/>
          <p:cNvSpPr>
            <a:spLocks noChangeArrowheads="1"/>
          </p:cNvSpPr>
          <p:nvPr/>
        </p:nvSpPr>
        <p:spPr bwMode="auto">
          <a:xfrm>
            <a:off x="1547664" y="1988840"/>
            <a:ext cx="457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	</a:t>
            </a:r>
            <a:endParaRPr lang="cs-CZ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428604"/>
            <a:ext cx="5753100" cy="1363663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8000" b="1" smtClean="0"/>
              <a:t>VODA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Potraviny a výživa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mtClean="0"/>
              <a:t> </a:t>
            </a:r>
          </a:p>
          <a:p>
            <a:pPr>
              <a:buFontTx/>
              <a:buNone/>
            </a:pPr>
            <a:r>
              <a:rPr lang="cs-CZ" sz="4400" smtClean="0"/>
              <a:t>             Kuchař – číšník</a:t>
            </a:r>
          </a:p>
          <a:p>
            <a:pPr>
              <a:buFontTx/>
              <a:buNone/>
            </a:pPr>
            <a:endParaRPr lang="cs-CZ" sz="4400" smtClean="0"/>
          </a:p>
          <a:p>
            <a:pPr>
              <a:buFontTx/>
              <a:buNone/>
            </a:pPr>
            <a:r>
              <a:rPr lang="cs-CZ" sz="4400" smtClean="0"/>
              <a:t>                  1. ročník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Živiny: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cs typeface="Times New Roman" pitchFamily="18" charset="0"/>
              </a:rPr>
              <a:t>Bílkoviny</a:t>
            </a:r>
          </a:p>
          <a:p>
            <a:pPr eaLnBrk="1" hangingPunct="1"/>
            <a:r>
              <a:rPr lang="cs-CZ" dirty="0" smtClean="0">
                <a:cs typeface="Times New Roman" pitchFamily="18" charset="0"/>
              </a:rPr>
              <a:t>Tuky                       základní (hlavní) živiny</a:t>
            </a:r>
          </a:p>
          <a:p>
            <a:pPr eaLnBrk="1" hangingPunct="1"/>
            <a:r>
              <a:rPr lang="cs-CZ" dirty="0" smtClean="0">
                <a:cs typeface="Times New Roman" pitchFamily="18" charset="0"/>
              </a:rPr>
              <a:t>Sacharidy</a:t>
            </a:r>
          </a:p>
          <a:p>
            <a:pPr eaLnBrk="1" hangingPunct="1">
              <a:buNone/>
            </a:pPr>
            <a:endParaRPr lang="cs-CZ" dirty="0" smtClean="0">
              <a:cs typeface="Times New Roman" pitchFamily="18" charset="0"/>
            </a:endParaRPr>
          </a:p>
          <a:p>
            <a:pPr eaLnBrk="1" hangingPunct="1"/>
            <a:r>
              <a:rPr lang="cs-CZ" dirty="0" smtClean="0">
                <a:cs typeface="Times New Roman" pitchFamily="18" charset="0"/>
              </a:rPr>
              <a:t>Vitamíny</a:t>
            </a:r>
          </a:p>
          <a:p>
            <a:pPr eaLnBrk="1" hangingPunct="1"/>
            <a:r>
              <a:rPr lang="cs-CZ" dirty="0" smtClean="0">
                <a:cs typeface="Times New Roman" pitchFamily="18" charset="0"/>
              </a:rPr>
              <a:t>Minerální látky         </a:t>
            </a:r>
            <a:r>
              <a:rPr lang="cs-CZ" b="1" dirty="0" smtClean="0">
                <a:cs typeface="Times New Roman" pitchFamily="18" charset="0"/>
              </a:rPr>
              <a:t>ostatní (nutné) živiny</a:t>
            </a:r>
          </a:p>
          <a:p>
            <a:pPr eaLnBrk="1" hangingPunct="1"/>
            <a:r>
              <a:rPr lang="cs-CZ" b="1" dirty="0" smtClean="0">
                <a:cs typeface="Times New Roman" pitchFamily="18" charset="0"/>
              </a:rPr>
              <a:t>Voda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Význam: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doprava látek v těle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regulace tělesné teploty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trávení (vylučování odpadních látek)</a:t>
            </a:r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Sušina: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algn="ctr" eaLnBrk="1" hangingPunct="1">
              <a:buNone/>
            </a:pPr>
            <a:r>
              <a:rPr lang="cs-CZ" dirty="0" smtClean="0"/>
              <a:t>potraviny zbavené vody</a:t>
            </a:r>
          </a:p>
          <a:p>
            <a:pPr algn="ctr" eaLnBrk="1" hangingPunct="1">
              <a:buNone/>
            </a:pPr>
            <a:r>
              <a:rPr lang="cs-CZ" dirty="0" smtClean="0"/>
              <a:t>(sušené, kandované ovoce, </a:t>
            </a:r>
          </a:p>
          <a:p>
            <a:pPr algn="ctr" eaLnBrk="1" hangingPunct="1">
              <a:buNone/>
            </a:pPr>
            <a:r>
              <a:rPr lang="cs-CZ" dirty="0" smtClean="0"/>
              <a:t>sušené vývary, </a:t>
            </a:r>
          </a:p>
          <a:p>
            <a:pPr algn="ctr" eaLnBrk="1" hangingPunct="1">
              <a:buNone/>
            </a:pPr>
            <a:r>
              <a:rPr lang="cs-CZ" dirty="0" smtClean="0"/>
              <a:t>směsi na výrobu pečiva,…)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Pitný režim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Na, K,Cl – ovlivňují množství vody v těle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cca 2-3 l/ den/ dospělá osoba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až 60% dospělého člověka tvoří voda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Nedostatek/ onemocnění: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bolesti hlavy, očí</a:t>
            </a:r>
          </a:p>
          <a:p>
            <a:pPr eaLnBrk="1" hangingPunct="1"/>
            <a:r>
              <a:rPr lang="cs-CZ" dirty="0" smtClean="0"/>
              <a:t>únava</a:t>
            </a:r>
          </a:p>
          <a:p>
            <a:pPr eaLnBrk="1" hangingPunct="1"/>
            <a:r>
              <a:rPr lang="cs-CZ" dirty="0" smtClean="0"/>
              <a:t>ledvinové kameny</a:t>
            </a:r>
          </a:p>
          <a:p>
            <a:pPr eaLnBrk="1" hangingPunct="1"/>
            <a:r>
              <a:rPr lang="cs-CZ" dirty="0" smtClean="0"/>
              <a:t>zácpa (trávící soustava)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Kontrolní otázky</a:t>
            </a:r>
            <a:r>
              <a:rPr lang="cs-CZ" dirty="0" smtClean="0"/>
              <a:t>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 vody pro člověka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/>
            <a:r>
              <a:rPr lang="cs-CZ" smtClean="0"/>
              <a:t>Kolik tekutin by měl člověk vypít za den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/>
            <a:r>
              <a:rPr lang="cs-CZ" smtClean="0"/>
              <a:t>Jaká onemocnění hrozí člověku při nedodržování pitného režimu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r>
              <a:rPr lang="cs-CZ" dirty="0" smtClean="0"/>
              <a:t>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Šebelová,M. Potraviny a výživa, učebnice pro odborná učiliště. Praha:PARTA, 2004.</a:t>
            </a:r>
          </a:p>
          <a:p>
            <a:pPr>
              <a:buFontTx/>
              <a:buNone/>
            </a:pPr>
            <a:r>
              <a:rPr lang="cs-CZ" dirty="0" smtClean="0"/>
              <a:t>    ISBN 80-7320-054-6</a:t>
            </a:r>
          </a:p>
          <a:p>
            <a:endParaRPr lang="cs-CZ" dirty="0" smtClean="0"/>
          </a:p>
          <a:p>
            <a:r>
              <a:rPr lang="cs-CZ" dirty="0" smtClean="0"/>
              <a:t>Autorem prezentace: Mgr. Marta Králová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198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Snímek 1</vt:lpstr>
      <vt:lpstr>VODA</vt:lpstr>
      <vt:lpstr>Potraviny a výživa</vt:lpstr>
      <vt:lpstr>Živiny:</vt:lpstr>
      <vt:lpstr>Význam:</vt:lpstr>
      <vt:lpstr>Sušina:</vt:lpstr>
      <vt:lpstr>Pitný režim</vt:lpstr>
      <vt:lpstr>Nedostatek/ onemocnění:</vt:lpstr>
      <vt:lpstr>Kontrolní otázky:</vt:lpstr>
      <vt:lpstr>Použitá literatura: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VEJCE</dc:title>
  <dc:creator>Král</dc:creator>
  <cp:lastModifiedBy>babicky</cp:lastModifiedBy>
  <cp:revision>23</cp:revision>
  <dcterms:created xsi:type="dcterms:W3CDTF">2011-06-19T19:11:00Z</dcterms:created>
  <dcterms:modified xsi:type="dcterms:W3CDTF">2013-03-26T10:57:40Z</dcterms:modified>
</cp:coreProperties>
</file>