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39CA3-B302-436C-90E3-74E957453308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A215C-A161-431B-99F7-A8BD194EE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DFC8EC-029B-42E7-9384-C7BE74A15C4B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564904"/>
            <a:ext cx="8641468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VY_42_INOVACE_MATEMATIKA 5_1. </a:t>
            </a:r>
            <a:r>
              <a:rPr lang="cs-CZ" dirty="0" smtClean="0"/>
              <a:t>POČÍTÁME S MRÁČKY A SLUNÍČKY</a:t>
            </a:r>
            <a:endParaRPr lang="cs-CZ" dirty="0" smtClean="0"/>
          </a:p>
          <a:p>
            <a:r>
              <a:rPr lang="cs-CZ" dirty="0" smtClean="0"/>
              <a:t>Téma:		</a:t>
            </a:r>
            <a:r>
              <a:rPr lang="cs-CZ" dirty="0" smtClean="0"/>
              <a:t>POČÍTÁME S MRÁČKY A SLUNÍČKY</a:t>
            </a:r>
            <a:endParaRPr lang="cs-CZ" dirty="0" smtClean="0"/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22. 10. 2011</a:t>
            </a:r>
          </a:p>
          <a:p>
            <a:r>
              <a:rPr lang="cs-CZ" dirty="0" smtClean="0"/>
              <a:t>Určeno pro:	1. ročník ZŠ</a:t>
            </a:r>
          </a:p>
          <a:p>
            <a:r>
              <a:rPr lang="cs-CZ" dirty="0" smtClean="0"/>
              <a:t>Anotace:		Hledání správného příkladu vepsaného do obláčku k danému </a:t>
            </a:r>
          </a:p>
          <a:p>
            <a:r>
              <a:rPr lang="cs-CZ" dirty="0" smtClean="0"/>
              <a:t>	  	výsledku ve sluníčku, propojení šipkou. Žáci na tabuli vyznačí </a:t>
            </a:r>
          </a:p>
          <a:p>
            <a:r>
              <a:rPr lang="cs-CZ" dirty="0" smtClean="0"/>
              <a:t>		šipkou správný příklad, po vypočtení celé stránky se šipky</a:t>
            </a:r>
          </a:p>
          <a:p>
            <a:r>
              <a:rPr lang="cs-CZ" dirty="0" smtClean="0"/>
              <a:t>		zobrazí po kliknutí.</a:t>
            </a:r>
            <a:endParaRPr lang="cs-CZ" dirty="0"/>
          </a:p>
        </p:txBody>
      </p:sp>
      <p:pic>
        <p:nvPicPr>
          <p:cNvPr id="5" name="Obrázek 4" descr="l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641067"/>
            <a:ext cx="7992888" cy="17486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unce 3"/>
          <p:cNvSpPr/>
          <p:nvPr/>
        </p:nvSpPr>
        <p:spPr>
          <a:xfrm>
            <a:off x="5148064" y="404664"/>
            <a:ext cx="2880320" cy="288032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2</a:t>
            </a:r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323528" y="188640"/>
            <a:ext cx="2880320" cy="288032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1</a:t>
            </a:r>
            <a:endParaRPr lang="cs-CZ" dirty="0"/>
          </a:p>
        </p:txBody>
      </p:sp>
      <p:sp>
        <p:nvSpPr>
          <p:cNvPr id="28" name="Mrak 27"/>
          <p:cNvSpPr/>
          <p:nvPr/>
        </p:nvSpPr>
        <p:spPr>
          <a:xfrm>
            <a:off x="179512" y="5733256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7-4</a:t>
            </a:r>
            <a:endParaRPr lang="cs-CZ" dirty="0"/>
          </a:p>
        </p:txBody>
      </p:sp>
      <p:sp>
        <p:nvSpPr>
          <p:cNvPr id="30" name="Slunce 29"/>
          <p:cNvSpPr/>
          <p:nvPr/>
        </p:nvSpPr>
        <p:spPr>
          <a:xfrm>
            <a:off x="2195736" y="3789040"/>
            <a:ext cx="2880320" cy="288032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3</a:t>
            </a:r>
            <a:endParaRPr lang="cs-CZ" dirty="0"/>
          </a:p>
        </p:txBody>
      </p:sp>
      <p:sp>
        <p:nvSpPr>
          <p:cNvPr id="31" name="Mrak 30"/>
          <p:cNvSpPr/>
          <p:nvPr/>
        </p:nvSpPr>
        <p:spPr>
          <a:xfrm>
            <a:off x="4139952" y="2636912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1+2</a:t>
            </a:r>
            <a:endParaRPr lang="cs-CZ" dirty="0"/>
          </a:p>
        </p:txBody>
      </p:sp>
      <p:sp>
        <p:nvSpPr>
          <p:cNvPr id="32" name="Mrak 31"/>
          <p:cNvSpPr/>
          <p:nvPr/>
        </p:nvSpPr>
        <p:spPr>
          <a:xfrm>
            <a:off x="8028384" y="33265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  <a:r>
              <a:rPr lang="cs-CZ" dirty="0" smtClean="0"/>
              <a:t>-0</a:t>
            </a:r>
            <a:endParaRPr lang="cs-CZ" dirty="0"/>
          </a:p>
        </p:txBody>
      </p:sp>
      <p:sp>
        <p:nvSpPr>
          <p:cNvPr id="33" name="Mrak 32"/>
          <p:cNvSpPr/>
          <p:nvPr/>
        </p:nvSpPr>
        <p:spPr>
          <a:xfrm>
            <a:off x="3563888" y="1484784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8-7</a:t>
            </a:r>
            <a:endParaRPr lang="cs-CZ" dirty="0"/>
          </a:p>
        </p:txBody>
      </p:sp>
      <p:sp>
        <p:nvSpPr>
          <p:cNvPr id="34" name="Mrak 33"/>
          <p:cNvSpPr/>
          <p:nvPr/>
        </p:nvSpPr>
        <p:spPr>
          <a:xfrm>
            <a:off x="251520" y="2996952"/>
            <a:ext cx="136815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6-3</a:t>
            </a:r>
            <a:endParaRPr lang="cs-CZ" dirty="0"/>
          </a:p>
        </p:txBody>
      </p:sp>
      <p:sp>
        <p:nvSpPr>
          <p:cNvPr id="35" name="Mrak 34"/>
          <p:cNvSpPr/>
          <p:nvPr/>
        </p:nvSpPr>
        <p:spPr>
          <a:xfrm>
            <a:off x="2123728" y="3068960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3-1</a:t>
            </a:r>
            <a:endParaRPr lang="cs-CZ" dirty="0"/>
          </a:p>
        </p:txBody>
      </p:sp>
      <p:sp>
        <p:nvSpPr>
          <p:cNvPr id="36" name="Mrak 35"/>
          <p:cNvSpPr/>
          <p:nvPr/>
        </p:nvSpPr>
        <p:spPr>
          <a:xfrm>
            <a:off x="5220072" y="5517232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8-6</a:t>
            </a:r>
            <a:endParaRPr lang="cs-CZ" dirty="0"/>
          </a:p>
        </p:txBody>
      </p:sp>
      <p:sp>
        <p:nvSpPr>
          <p:cNvPr id="37" name="Mrak 36"/>
          <p:cNvSpPr/>
          <p:nvPr/>
        </p:nvSpPr>
        <p:spPr>
          <a:xfrm>
            <a:off x="6444208" y="4293096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2+0</a:t>
            </a:r>
            <a:endParaRPr lang="cs-CZ" dirty="0"/>
          </a:p>
        </p:txBody>
      </p:sp>
      <p:sp>
        <p:nvSpPr>
          <p:cNvPr id="38" name="Mrak 37"/>
          <p:cNvSpPr/>
          <p:nvPr/>
        </p:nvSpPr>
        <p:spPr>
          <a:xfrm>
            <a:off x="4716016" y="0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5-4</a:t>
            </a:r>
            <a:endParaRPr lang="cs-CZ" dirty="0"/>
          </a:p>
        </p:txBody>
      </p:sp>
      <p:sp>
        <p:nvSpPr>
          <p:cNvPr id="39" name="Mrak 38"/>
          <p:cNvSpPr/>
          <p:nvPr/>
        </p:nvSpPr>
        <p:spPr>
          <a:xfrm>
            <a:off x="7380312" y="5517232"/>
            <a:ext cx="12744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10-9</a:t>
            </a:r>
            <a:endParaRPr lang="cs-CZ" dirty="0"/>
          </a:p>
        </p:txBody>
      </p:sp>
      <p:sp>
        <p:nvSpPr>
          <p:cNvPr id="40" name="Mrak 39"/>
          <p:cNvSpPr/>
          <p:nvPr/>
        </p:nvSpPr>
        <p:spPr>
          <a:xfrm>
            <a:off x="5148064" y="3573016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10-7</a:t>
            </a:r>
            <a:endParaRPr lang="cs-CZ" dirty="0"/>
          </a:p>
        </p:txBody>
      </p:sp>
      <p:sp>
        <p:nvSpPr>
          <p:cNvPr id="41" name="Mrak 40"/>
          <p:cNvSpPr/>
          <p:nvPr/>
        </p:nvSpPr>
        <p:spPr>
          <a:xfrm>
            <a:off x="7452320" y="3212976"/>
            <a:ext cx="12744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5-2</a:t>
            </a:r>
            <a:endParaRPr lang="cs-CZ" dirty="0"/>
          </a:p>
        </p:txBody>
      </p:sp>
      <p:sp>
        <p:nvSpPr>
          <p:cNvPr id="42" name="Mrak 41"/>
          <p:cNvSpPr/>
          <p:nvPr/>
        </p:nvSpPr>
        <p:spPr>
          <a:xfrm>
            <a:off x="8100392" y="162880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1+1</a:t>
            </a:r>
            <a:endParaRPr lang="cs-CZ" dirty="0"/>
          </a:p>
        </p:txBody>
      </p:sp>
      <p:sp>
        <p:nvSpPr>
          <p:cNvPr id="43" name="Mrak 42"/>
          <p:cNvSpPr/>
          <p:nvPr/>
        </p:nvSpPr>
        <p:spPr>
          <a:xfrm>
            <a:off x="3131840" y="188640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4-2</a:t>
            </a:r>
            <a:endParaRPr lang="cs-CZ" dirty="0"/>
          </a:p>
        </p:txBody>
      </p:sp>
      <p:sp>
        <p:nvSpPr>
          <p:cNvPr id="44" name="Mrak 43"/>
          <p:cNvSpPr/>
          <p:nvPr/>
        </p:nvSpPr>
        <p:spPr>
          <a:xfrm>
            <a:off x="467544" y="4365104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1+0</a:t>
            </a:r>
            <a:endParaRPr lang="cs-CZ" dirty="0"/>
          </a:p>
        </p:txBody>
      </p:sp>
      <p:cxnSp>
        <p:nvCxnSpPr>
          <p:cNvPr id="52" name="Přímá spojovací šipka 51"/>
          <p:cNvCxnSpPr/>
          <p:nvPr/>
        </p:nvCxnSpPr>
        <p:spPr>
          <a:xfrm>
            <a:off x="2915816" y="1844824"/>
            <a:ext cx="576064" cy="7200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>
            <a:off x="2843808" y="2708920"/>
            <a:ext cx="4536504" cy="309634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/>
          <p:nvPr/>
        </p:nvCxnSpPr>
        <p:spPr>
          <a:xfrm flipV="1">
            <a:off x="3203848" y="692696"/>
            <a:ext cx="1512168" cy="86409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šipka 60"/>
          <p:cNvCxnSpPr/>
          <p:nvPr/>
        </p:nvCxnSpPr>
        <p:spPr>
          <a:xfrm flipH="1">
            <a:off x="1691680" y="2924944"/>
            <a:ext cx="216024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šipka 62"/>
          <p:cNvCxnSpPr/>
          <p:nvPr/>
        </p:nvCxnSpPr>
        <p:spPr>
          <a:xfrm>
            <a:off x="7452320" y="2204864"/>
            <a:ext cx="576064" cy="7200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šipka 63"/>
          <p:cNvCxnSpPr/>
          <p:nvPr/>
        </p:nvCxnSpPr>
        <p:spPr>
          <a:xfrm>
            <a:off x="4283968" y="836712"/>
            <a:ext cx="1224136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šipka 67"/>
          <p:cNvCxnSpPr/>
          <p:nvPr/>
        </p:nvCxnSpPr>
        <p:spPr>
          <a:xfrm flipV="1">
            <a:off x="3203848" y="2132856"/>
            <a:ext cx="2232248" cy="9361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šipka 70"/>
          <p:cNvCxnSpPr/>
          <p:nvPr/>
        </p:nvCxnSpPr>
        <p:spPr>
          <a:xfrm flipV="1">
            <a:off x="6228184" y="3429000"/>
            <a:ext cx="360040" cy="19442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šipka 72"/>
          <p:cNvCxnSpPr/>
          <p:nvPr/>
        </p:nvCxnSpPr>
        <p:spPr>
          <a:xfrm flipV="1">
            <a:off x="1547664" y="5661248"/>
            <a:ext cx="1152128" cy="3600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šipka 74"/>
          <p:cNvCxnSpPr/>
          <p:nvPr/>
        </p:nvCxnSpPr>
        <p:spPr>
          <a:xfrm flipV="1">
            <a:off x="4499992" y="4437112"/>
            <a:ext cx="720080" cy="3600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šipka 77"/>
          <p:cNvCxnSpPr/>
          <p:nvPr/>
        </p:nvCxnSpPr>
        <p:spPr>
          <a:xfrm flipV="1">
            <a:off x="5004048" y="3717032"/>
            <a:ext cx="2304256" cy="12241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šipka 79"/>
          <p:cNvCxnSpPr/>
          <p:nvPr/>
        </p:nvCxnSpPr>
        <p:spPr>
          <a:xfrm flipH="1" flipV="1">
            <a:off x="6948264" y="2996952"/>
            <a:ext cx="144016" cy="115212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šipka 81"/>
          <p:cNvCxnSpPr/>
          <p:nvPr/>
        </p:nvCxnSpPr>
        <p:spPr>
          <a:xfrm>
            <a:off x="1547664" y="3717032"/>
            <a:ext cx="1008112" cy="10081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šipka 83"/>
          <p:cNvCxnSpPr/>
          <p:nvPr/>
        </p:nvCxnSpPr>
        <p:spPr>
          <a:xfrm flipV="1">
            <a:off x="7452320" y="1124744"/>
            <a:ext cx="504056" cy="2880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šipka 86"/>
          <p:cNvCxnSpPr/>
          <p:nvPr/>
        </p:nvCxnSpPr>
        <p:spPr>
          <a:xfrm flipV="1">
            <a:off x="3995936" y="3573016"/>
            <a:ext cx="360040" cy="5760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unce 3"/>
          <p:cNvSpPr/>
          <p:nvPr/>
        </p:nvSpPr>
        <p:spPr>
          <a:xfrm>
            <a:off x="5148064" y="404664"/>
            <a:ext cx="2880320" cy="288032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5</a:t>
            </a:r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323528" y="188640"/>
            <a:ext cx="2880320" cy="288032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4</a:t>
            </a:r>
            <a:endParaRPr lang="cs-CZ" dirty="0"/>
          </a:p>
        </p:txBody>
      </p:sp>
      <p:sp>
        <p:nvSpPr>
          <p:cNvPr id="28" name="Mrak 27"/>
          <p:cNvSpPr/>
          <p:nvPr/>
        </p:nvSpPr>
        <p:spPr>
          <a:xfrm>
            <a:off x="179512" y="5733256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7-3</a:t>
            </a:r>
            <a:endParaRPr lang="cs-CZ" dirty="0"/>
          </a:p>
        </p:txBody>
      </p:sp>
      <p:sp>
        <p:nvSpPr>
          <p:cNvPr id="30" name="Slunce 29"/>
          <p:cNvSpPr/>
          <p:nvPr/>
        </p:nvSpPr>
        <p:spPr>
          <a:xfrm>
            <a:off x="2195736" y="3789040"/>
            <a:ext cx="2880320" cy="288032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6</a:t>
            </a:r>
            <a:endParaRPr lang="cs-CZ" dirty="0"/>
          </a:p>
        </p:txBody>
      </p:sp>
      <p:sp>
        <p:nvSpPr>
          <p:cNvPr id="31" name="Mrak 30"/>
          <p:cNvSpPr/>
          <p:nvPr/>
        </p:nvSpPr>
        <p:spPr>
          <a:xfrm>
            <a:off x="4139952" y="2636912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  <a:r>
              <a:rPr lang="cs-CZ" dirty="0" smtClean="0"/>
              <a:t>+2</a:t>
            </a:r>
            <a:endParaRPr lang="cs-CZ" dirty="0"/>
          </a:p>
        </p:txBody>
      </p:sp>
      <p:sp>
        <p:nvSpPr>
          <p:cNvPr id="32" name="Mrak 31"/>
          <p:cNvSpPr/>
          <p:nvPr/>
        </p:nvSpPr>
        <p:spPr>
          <a:xfrm>
            <a:off x="8028384" y="33265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  <a:r>
              <a:rPr lang="cs-CZ" dirty="0" smtClean="0"/>
              <a:t>-0</a:t>
            </a:r>
            <a:endParaRPr lang="cs-CZ" dirty="0"/>
          </a:p>
        </p:txBody>
      </p:sp>
      <p:sp>
        <p:nvSpPr>
          <p:cNvPr id="33" name="Mrak 32"/>
          <p:cNvSpPr/>
          <p:nvPr/>
        </p:nvSpPr>
        <p:spPr>
          <a:xfrm>
            <a:off x="3563888" y="1484784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0+4</a:t>
            </a:r>
            <a:endParaRPr lang="cs-CZ" dirty="0"/>
          </a:p>
        </p:txBody>
      </p:sp>
      <p:sp>
        <p:nvSpPr>
          <p:cNvPr id="34" name="Mrak 33"/>
          <p:cNvSpPr/>
          <p:nvPr/>
        </p:nvSpPr>
        <p:spPr>
          <a:xfrm>
            <a:off x="251520" y="2996952"/>
            <a:ext cx="136815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7-2</a:t>
            </a:r>
            <a:endParaRPr lang="cs-CZ" dirty="0"/>
          </a:p>
        </p:txBody>
      </p:sp>
      <p:sp>
        <p:nvSpPr>
          <p:cNvPr id="35" name="Mrak 34"/>
          <p:cNvSpPr/>
          <p:nvPr/>
        </p:nvSpPr>
        <p:spPr>
          <a:xfrm>
            <a:off x="2123728" y="3068960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  <a:r>
              <a:rPr lang="cs-CZ" dirty="0" smtClean="0"/>
              <a:t>-1</a:t>
            </a:r>
            <a:endParaRPr lang="cs-CZ" dirty="0"/>
          </a:p>
        </p:txBody>
      </p:sp>
      <p:sp>
        <p:nvSpPr>
          <p:cNvPr id="36" name="Mrak 35"/>
          <p:cNvSpPr/>
          <p:nvPr/>
        </p:nvSpPr>
        <p:spPr>
          <a:xfrm>
            <a:off x="5220072" y="5517232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8-4</a:t>
            </a:r>
            <a:endParaRPr lang="cs-CZ" dirty="0"/>
          </a:p>
        </p:txBody>
      </p:sp>
      <p:sp>
        <p:nvSpPr>
          <p:cNvPr id="37" name="Mrak 36"/>
          <p:cNvSpPr/>
          <p:nvPr/>
        </p:nvSpPr>
        <p:spPr>
          <a:xfrm>
            <a:off x="6444208" y="4293096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2+4</a:t>
            </a:r>
            <a:endParaRPr lang="cs-CZ" dirty="0"/>
          </a:p>
        </p:txBody>
      </p:sp>
      <p:sp>
        <p:nvSpPr>
          <p:cNvPr id="38" name="Mrak 37"/>
          <p:cNvSpPr/>
          <p:nvPr/>
        </p:nvSpPr>
        <p:spPr>
          <a:xfrm>
            <a:off x="4716016" y="0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  <a:r>
              <a:rPr lang="cs-CZ" dirty="0" smtClean="0"/>
              <a:t>+1</a:t>
            </a:r>
            <a:endParaRPr lang="cs-CZ" dirty="0"/>
          </a:p>
        </p:txBody>
      </p:sp>
      <p:sp>
        <p:nvSpPr>
          <p:cNvPr id="39" name="Mrak 38"/>
          <p:cNvSpPr/>
          <p:nvPr/>
        </p:nvSpPr>
        <p:spPr>
          <a:xfrm>
            <a:off x="7380312" y="5517232"/>
            <a:ext cx="12744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10-4</a:t>
            </a:r>
            <a:endParaRPr lang="cs-CZ" dirty="0"/>
          </a:p>
        </p:txBody>
      </p:sp>
      <p:sp>
        <p:nvSpPr>
          <p:cNvPr id="40" name="Mrak 39"/>
          <p:cNvSpPr/>
          <p:nvPr/>
        </p:nvSpPr>
        <p:spPr>
          <a:xfrm>
            <a:off x="5148064" y="3573016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8-3</a:t>
            </a:r>
            <a:endParaRPr lang="cs-CZ" dirty="0"/>
          </a:p>
        </p:txBody>
      </p:sp>
      <p:sp>
        <p:nvSpPr>
          <p:cNvPr id="41" name="Mrak 40"/>
          <p:cNvSpPr/>
          <p:nvPr/>
        </p:nvSpPr>
        <p:spPr>
          <a:xfrm>
            <a:off x="7452320" y="3212976"/>
            <a:ext cx="12744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1+4</a:t>
            </a:r>
            <a:endParaRPr lang="cs-CZ" dirty="0"/>
          </a:p>
        </p:txBody>
      </p:sp>
      <p:sp>
        <p:nvSpPr>
          <p:cNvPr id="42" name="Mrak 41"/>
          <p:cNvSpPr/>
          <p:nvPr/>
        </p:nvSpPr>
        <p:spPr>
          <a:xfrm>
            <a:off x="8100392" y="162880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1+5</a:t>
            </a:r>
            <a:endParaRPr lang="cs-CZ" dirty="0"/>
          </a:p>
        </p:txBody>
      </p:sp>
      <p:sp>
        <p:nvSpPr>
          <p:cNvPr id="43" name="Mrak 42"/>
          <p:cNvSpPr/>
          <p:nvPr/>
        </p:nvSpPr>
        <p:spPr>
          <a:xfrm>
            <a:off x="3131840" y="188640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  <a:r>
              <a:rPr lang="cs-CZ" dirty="0" smtClean="0"/>
              <a:t>-1</a:t>
            </a:r>
            <a:endParaRPr lang="cs-CZ" dirty="0"/>
          </a:p>
        </p:txBody>
      </p:sp>
      <p:sp>
        <p:nvSpPr>
          <p:cNvPr id="44" name="Mrak 43"/>
          <p:cNvSpPr/>
          <p:nvPr/>
        </p:nvSpPr>
        <p:spPr>
          <a:xfrm>
            <a:off x="467544" y="4365104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2+3</a:t>
            </a:r>
            <a:endParaRPr lang="cs-CZ" dirty="0"/>
          </a:p>
        </p:txBody>
      </p:sp>
      <p:cxnSp>
        <p:nvCxnSpPr>
          <p:cNvPr id="20" name="Přímá spojovací šipka 19"/>
          <p:cNvCxnSpPr/>
          <p:nvPr/>
        </p:nvCxnSpPr>
        <p:spPr>
          <a:xfrm>
            <a:off x="2699792" y="2060848"/>
            <a:ext cx="86409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2771800" y="2204864"/>
            <a:ext cx="1296144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V="1">
            <a:off x="2771800" y="1052736"/>
            <a:ext cx="504056" cy="21602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flipV="1">
            <a:off x="3203848" y="2132856"/>
            <a:ext cx="2088232" cy="9361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 flipV="1">
            <a:off x="1691680" y="2276872"/>
            <a:ext cx="3600400" cy="10081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V="1">
            <a:off x="1835696" y="3068960"/>
            <a:ext cx="4464496" cy="13681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 flipV="1">
            <a:off x="1547664" y="2708920"/>
            <a:ext cx="648072" cy="32403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/>
          <p:nvPr/>
        </p:nvCxnSpPr>
        <p:spPr>
          <a:xfrm flipV="1">
            <a:off x="6300192" y="3068960"/>
            <a:ext cx="72008" cy="5040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/>
          <p:nvPr/>
        </p:nvCxnSpPr>
        <p:spPr>
          <a:xfrm>
            <a:off x="2843808" y="2420888"/>
            <a:ext cx="3240360" cy="295232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šipka 58"/>
          <p:cNvCxnSpPr/>
          <p:nvPr/>
        </p:nvCxnSpPr>
        <p:spPr>
          <a:xfrm>
            <a:off x="4716016" y="4941168"/>
            <a:ext cx="2664296" cy="72008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šipka 60"/>
          <p:cNvCxnSpPr/>
          <p:nvPr/>
        </p:nvCxnSpPr>
        <p:spPr>
          <a:xfrm flipV="1">
            <a:off x="4716016" y="4797152"/>
            <a:ext cx="1656184" cy="7200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šipka 62"/>
          <p:cNvCxnSpPr/>
          <p:nvPr/>
        </p:nvCxnSpPr>
        <p:spPr>
          <a:xfrm>
            <a:off x="6948264" y="2780928"/>
            <a:ext cx="576064" cy="5760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šipka 64"/>
          <p:cNvCxnSpPr/>
          <p:nvPr/>
        </p:nvCxnSpPr>
        <p:spPr>
          <a:xfrm flipV="1">
            <a:off x="7452320" y="1268760"/>
            <a:ext cx="720080" cy="21602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šipka 67"/>
          <p:cNvCxnSpPr/>
          <p:nvPr/>
        </p:nvCxnSpPr>
        <p:spPr>
          <a:xfrm flipV="1">
            <a:off x="3131840" y="908720"/>
            <a:ext cx="1728192" cy="5040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šipka 69"/>
          <p:cNvCxnSpPr/>
          <p:nvPr/>
        </p:nvCxnSpPr>
        <p:spPr>
          <a:xfrm flipV="1">
            <a:off x="5004048" y="2636912"/>
            <a:ext cx="3312368" cy="28083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unce 3"/>
          <p:cNvSpPr/>
          <p:nvPr/>
        </p:nvSpPr>
        <p:spPr>
          <a:xfrm>
            <a:off x="5148064" y="404664"/>
            <a:ext cx="2880320" cy="288032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8</a:t>
            </a:r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323528" y="188640"/>
            <a:ext cx="2880320" cy="288032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7</a:t>
            </a:r>
            <a:endParaRPr lang="cs-CZ" dirty="0"/>
          </a:p>
        </p:txBody>
      </p:sp>
      <p:sp>
        <p:nvSpPr>
          <p:cNvPr id="28" name="Mrak 27"/>
          <p:cNvSpPr/>
          <p:nvPr/>
        </p:nvSpPr>
        <p:spPr>
          <a:xfrm>
            <a:off x="179512" y="5733256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10-2</a:t>
            </a:r>
            <a:endParaRPr lang="cs-CZ" dirty="0"/>
          </a:p>
        </p:txBody>
      </p:sp>
      <p:sp>
        <p:nvSpPr>
          <p:cNvPr id="30" name="Slunce 29"/>
          <p:cNvSpPr/>
          <p:nvPr/>
        </p:nvSpPr>
        <p:spPr>
          <a:xfrm>
            <a:off x="2123728" y="3977680"/>
            <a:ext cx="2880320" cy="288032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9</a:t>
            </a:r>
            <a:endParaRPr lang="cs-CZ" dirty="0"/>
          </a:p>
        </p:txBody>
      </p:sp>
      <p:sp>
        <p:nvSpPr>
          <p:cNvPr id="31" name="Mrak 30"/>
          <p:cNvSpPr/>
          <p:nvPr/>
        </p:nvSpPr>
        <p:spPr>
          <a:xfrm>
            <a:off x="4139952" y="2636912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4+4</a:t>
            </a:r>
            <a:endParaRPr lang="cs-CZ" dirty="0"/>
          </a:p>
        </p:txBody>
      </p:sp>
      <p:sp>
        <p:nvSpPr>
          <p:cNvPr id="32" name="Mrak 31"/>
          <p:cNvSpPr/>
          <p:nvPr/>
        </p:nvSpPr>
        <p:spPr>
          <a:xfrm>
            <a:off x="8028384" y="33265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8-0</a:t>
            </a:r>
            <a:endParaRPr lang="cs-CZ" dirty="0"/>
          </a:p>
        </p:txBody>
      </p:sp>
      <p:sp>
        <p:nvSpPr>
          <p:cNvPr id="33" name="Mrak 32"/>
          <p:cNvSpPr/>
          <p:nvPr/>
        </p:nvSpPr>
        <p:spPr>
          <a:xfrm>
            <a:off x="3563888" y="1484784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  <a:r>
              <a:rPr lang="cs-CZ" dirty="0" smtClean="0"/>
              <a:t>+1</a:t>
            </a:r>
            <a:endParaRPr lang="cs-CZ" dirty="0"/>
          </a:p>
        </p:txBody>
      </p:sp>
      <p:sp>
        <p:nvSpPr>
          <p:cNvPr id="34" name="Mrak 33"/>
          <p:cNvSpPr/>
          <p:nvPr/>
        </p:nvSpPr>
        <p:spPr>
          <a:xfrm>
            <a:off x="251520" y="2996952"/>
            <a:ext cx="136815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6+2</a:t>
            </a:r>
            <a:endParaRPr lang="cs-CZ" dirty="0"/>
          </a:p>
        </p:txBody>
      </p:sp>
      <p:sp>
        <p:nvSpPr>
          <p:cNvPr id="35" name="Mrak 34"/>
          <p:cNvSpPr/>
          <p:nvPr/>
        </p:nvSpPr>
        <p:spPr>
          <a:xfrm>
            <a:off x="2123728" y="3068960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3+4</a:t>
            </a:r>
            <a:endParaRPr lang="cs-CZ" dirty="0"/>
          </a:p>
        </p:txBody>
      </p:sp>
      <p:sp>
        <p:nvSpPr>
          <p:cNvPr id="36" name="Mrak 35"/>
          <p:cNvSpPr/>
          <p:nvPr/>
        </p:nvSpPr>
        <p:spPr>
          <a:xfrm>
            <a:off x="5220072" y="5517232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3+6</a:t>
            </a:r>
            <a:endParaRPr lang="cs-CZ" dirty="0"/>
          </a:p>
        </p:txBody>
      </p:sp>
      <p:sp>
        <p:nvSpPr>
          <p:cNvPr id="37" name="Mrak 36"/>
          <p:cNvSpPr/>
          <p:nvPr/>
        </p:nvSpPr>
        <p:spPr>
          <a:xfrm>
            <a:off x="6444208" y="4293096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2+5</a:t>
            </a:r>
            <a:endParaRPr lang="cs-CZ" dirty="0"/>
          </a:p>
        </p:txBody>
      </p:sp>
      <p:sp>
        <p:nvSpPr>
          <p:cNvPr id="38" name="Mrak 37"/>
          <p:cNvSpPr/>
          <p:nvPr/>
        </p:nvSpPr>
        <p:spPr>
          <a:xfrm>
            <a:off x="4716016" y="0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10-3</a:t>
            </a:r>
            <a:endParaRPr lang="cs-CZ" dirty="0"/>
          </a:p>
        </p:txBody>
      </p:sp>
      <p:sp>
        <p:nvSpPr>
          <p:cNvPr id="39" name="Mrak 38"/>
          <p:cNvSpPr/>
          <p:nvPr/>
        </p:nvSpPr>
        <p:spPr>
          <a:xfrm>
            <a:off x="7380312" y="5517232"/>
            <a:ext cx="12744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  <a:r>
              <a:rPr lang="cs-CZ" dirty="0" smtClean="0"/>
              <a:t>-1</a:t>
            </a:r>
            <a:endParaRPr lang="cs-CZ" dirty="0"/>
          </a:p>
        </p:txBody>
      </p:sp>
      <p:sp>
        <p:nvSpPr>
          <p:cNvPr id="40" name="Mrak 39"/>
          <p:cNvSpPr/>
          <p:nvPr/>
        </p:nvSpPr>
        <p:spPr>
          <a:xfrm>
            <a:off x="5148064" y="3573016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8-1</a:t>
            </a:r>
            <a:endParaRPr lang="cs-CZ" dirty="0"/>
          </a:p>
        </p:txBody>
      </p:sp>
      <p:sp>
        <p:nvSpPr>
          <p:cNvPr id="41" name="Mrak 40"/>
          <p:cNvSpPr/>
          <p:nvPr/>
        </p:nvSpPr>
        <p:spPr>
          <a:xfrm>
            <a:off x="7452320" y="3212976"/>
            <a:ext cx="12744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  <a:r>
              <a:rPr lang="cs-CZ" dirty="0" smtClean="0"/>
              <a:t>+2</a:t>
            </a:r>
            <a:endParaRPr lang="cs-CZ" dirty="0"/>
          </a:p>
        </p:txBody>
      </p:sp>
      <p:sp>
        <p:nvSpPr>
          <p:cNvPr id="42" name="Mrak 41"/>
          <p:cNvSpPr/>
          <p:nvPr/>
        </p:nvSpPr>
        <p:spPr>
          <a:xfrm>
            <a:off x="8100392" y="162880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8</a:t>
            </a:r>
            <a:r>
              <a:rPr lang="cs-CZ" dirty="0" smtClean="0"/>
              <a:t>+1</a:t>
            </a:r>
            <a:endParaRPr lang="cs-CZ" dirty="0"/>
          </a:p>
        </p:txBody>
      </p:sp>
      <p:sp>
        <p:nvSpPr>
          <p:cNvPr id="43" name="Mrak 42"/>
          <p:cNvSpPr/>
          <p:nvPr/>
        </p:nvSpPr>
        <p:spPr>
          <a:xfrm>
            <a:off x="3131840" y="188640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10-1</a:t>
            </a:r>
            <a:endParaRPr lang="cs-CZ" dirty="0"/>
          </a:p>
        </p:txBody>
      </p:sp>
      <p:sp>
        <p:nvSpPr>
          <p:cNvPr id="44" name="Mrak 43"/>
          <p:cNvSpPr/>
          <p:nvPr/>
        </p:nvSpPr>
        <p:spPr>
          <a:xfrm>
            <a:off x="467544" y="4365104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1+7</a:t>
            </a:r>
            <a:endParaRPr lang="cs-CZ" dirty="0"/>
          </a:p>
        </p:txBody>
      </p:sp>
      <p:cxnSp>
        <p:nvCxnSpPr>
          <p:cNvPr id="20" name="Přímá spojovací šipka 19"/>
          <p:cNvCxnSpPr/>
          <p:nvPr/>
        </p:nvCxnSpPr>
        <p:spPr>
          <a:xfrm flipV="1">
            <a:off x="2699792" y="2060848"/>
            <a:ext cx="792088" cy="7200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 flipV="1">
            <a:off x="2771800" y="2276872"/>
            <a:ext cx="504056" cy="7920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3347864" y="1196752"/>
            <a:ext cx="432048" cy="28083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1691680" y="2204864"/>
            <a:ext cx="3528392" cy="108012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4572000" y="5661248"/>
            <a:ext cx="576064" cy="7200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>
            <a:off x="6876256" y="3140968"/>
            <a:ext cx="1512168" cy="223224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V="1">
            <a:off x="3059832" y="1052736"/>
            <a:ext cx="2088232" cy="7920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 flipV="1">
            <a:off x="7452320" y="1268760"/>
            <a:ext cx="720080" cy="1440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 flipV="1">
            <a:off x="5148064" y="2636912"/>
            <a:ext cx="3096344" cy="266429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>
            <a:off x="2771800" y="2708920"/>
            <a:ext cx="3672408" cy="23042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/>
          <p:nvPr/>
        </p:nvCxnSpPr>
        <p:spPr>
          <a:xfrm flipV="1">
            <a:off x="5436096" y="2780928"/>
            <a:ext cx="720080" cy="2880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/>
          <p:nvPr/>
        </p:nvCxnSpPr>
        <p:spPr>
          <a:xfrm>
            <a:off x="2843808" y="2636912"/>
            <a:ext cx="2232248" cy="12241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šipka 58"/>
          <p:cNvCxnSpPr/>
          <p:nvPr/>
        </p:nvCxnSpPr>
        <p:spPr>
          <a:xfrm flipV="1">
            <a:off x="1835696" y="3140968"/>
            <a:ext cx="4392488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šipka 60"/>
          <p:cNvCxnSpPr/>
          <p:nvPr/>
        </p:nvCxnSpPr>
        <p:spPr>
          <a:xfrm flipV="1">
            <a:off x="1331640" y="2996952"/>
            <a:ext cx="4752528" cy="27363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šipka 63"/>
          <p:cNvCxnSpPr/>
          <p:nvPr/>
        </p:nvCxnSpPr>
        <p:spPr>
          <a:xfrm flipV="1">
            <a:off x="4716016" y="3933056"/>
            <a:ext cx="2736304" cy="10081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unce 3"/>
          <p:cNvSpPr/>
          <p:nvPr/>
        </p:nvSpPr>
        <p:spPr>
          <a:xfrm>
            <a:off x="2987824" y="1772816"/>
            <a:ext cx="3456384" cy="316835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10</a:t>
            </a:r>
            <a:endParaRPr lang="cs-CZ" dirty="0"/>
          </a:p>
        </p:txBody>
      </p:sp>
      <p:sp>
        <p:nvSpPr>
          <p:cNvPr id="28" name="Mrak 27"/>
          <p:cNvSpPr/>
          <p:nvPr/>
        </p:nvSpPr>
        <p:spPr>
          <a:xfrm>
            <a:off x="539552" y="5589240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10-2</a:t>
            </a:r>
            <a:endParaRPr lang="cs-CZ" dirty="0"/>
          </a:p>
        </p:txBody>
      </p:sp>
      <p:sp>
        <p:nvSpPr>
          <p:cNvPr id="31" name="Mrak 30"/>
          <p:cNvSpPr/>
          <p:nvPr/>
        </p:nvSpPr>
        <p:spPr>
          <a:xfrm>
            <a:off x="251520" y="332656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4+6</a:t>
            </a:r>
            <a:endParaRPr lang="cs-CZ" dirty="0"/>
          </a:p>
        </p:txBody>
      </p:sp>
      <p:sp>
        <p:nvSpPr>
          <p:cNvPr id="32" name="Mrak 31"/>
          <p:cNvSpPr/>
          <p:nvPr/>
        </p:nvSpPr>
        <p:spPr>
          <a:xfrm>
            <a:off x="8028384" y="33265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8-0</a:t>
            </a:r>
            <a:endParaRPr lang="cs-CZ" dirty="0"/>
          </a:p>
        </p:txBody>
      </p:sp>
      <p:sp>
        <p:nvSpPr>
          <p:cNvPr id="33" name="Mrak 32"/>
          <p:cNvSpPr/>
          <p:nvPr/>
        </p:nvSpPr>
        <p:spPr>
          <a:xfrm>
            <a:off x="6300192" y="620688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  <a:r>
              <a:rPr lang="cs-CZ" dirty="0" smtClean="0"/>
              <a:t>+1</a:t>
            </a:r>
            <a:endParaRPr lang="cs-CZ" dirty="0"/>
          </a:p>
        </p:txBody>
      </p:sp>
      <p:sp>
        <p:nvSpPr>
          <p:cNvPr id="34" name="Mrak 33"/>
          <p:cNvSpPr/>
          <p:nvPr/>
        </p:nvSpPr>
        <p:spPr>
          <a:xfrm>
            <a:off x="1043608" y="1700808"/>
            <a:ext cx="136815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10+0</a:t>
            </a:r>
            <a:endParaRPr lang="cs-CZ" dirty="0"/>
          </a:p>
        </p:txBody>
      </p:sp>
      <p:sp>
        <p:nvSpPr>
          <p:cNvPr id="35" name="Mrak 34"/>
          <p:cNvSpPr/>
          <p:nvPr/>
        </p:nvSpPr>
        <p:spPr>
          <a:xfrm>
            <a:off x="1547664" y="3212976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3+4</a:t>
            </a:r>
            <a:endParaRPr lang="cs-CZ" dirty="0"/>
          </a:p>
        </p:txBody>
      </p:sp>
      <p:sp>
        <p:nvSpPr>
          <p:cNvPr id="36" name="Mrak 35"/>
          <p:cNvSpPr/>
          <p:nvPr/>
        </p:nvSpPr>
        <p:spPr>
          <a:xfrm>
            <a:off x="4499992" y="5661248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5+5</a:t>
            </a:r>
            <a:endParaRPr lang="cs-CZ" dirty="0"/>
          </a:p>
        </p:txBody>
      </p:sp>
      <p:sp>
        <p:nvSpPr>
          <p:cNvPr id="37" name="Mrak 36"/>
          <p:cNvSpPr/>
          <p:nvPr/>
        </p:nvSpPr>
        <p:spPr>
          <a:xfrm>
            <a:off x="7668344" y="4797152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2+8</a:t>
            </a:r>
            <a:endParaRPr lang="cs-CZ" dirty="0"/>
          </a:p>
        </p:txBody>
      </p:sp>
      <p:sp>
        <p:nvSpPr>
          <p:cNvPr id="38" name="Mrak 37"/>
          <p:cNvSpPr/>
          <p:nvPr/>
        </p:nvSpPr>
        <p:spPr>
          <a:xfrm>
            <a:off x="4644008" y="404664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10-0</a:t>
            </a:r>
            <a:endParaRPr lang="cs-CZ" dirty="0"/>
          </a:p>
        </p:txBody>
      </p:sp>
      <p:sp>
        <p:nvSpPr>
          <p:cNvPr id="39" name="Mrak 38"/>
          <p:cNvSpPr/>
          <p:nvPr/>
        </p:nvSpPr>
        <p:spPr>
          <a:xfrm>
            <a:off x="5940152" y="4725144"/>
            <a:ext cx="12744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9+1</a:t>
            </a:r>
            <a:endParaRPr lang="cs-CZ" dirty="0"/>
          </a:p>
        </p:txBody>
      </p:sp>
      <p:sp>
        <p:nvSpPr>
          <p:cNvPr id="40" name="Mrak 39"/>
          <p:cNvSpPr/>
          <p:nvPr/>
        </p:nvSpPr>
        <p:spPr>
          <a:xfrm>
            <a:off x="2339752" y="5013176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8-1</a:t>
            </a:r>
            <a:endParaRPr lang="cs-CZ" dirty="0"/>
          </a:p>
        </p:txBody>
      </p:sp>
      <p:sp>
        <p:nvSpPr>
          <p:cNvPr id="41" name="Mrak 40"/>
          <p:cNvSpPr/>
          <p:nvPr/>
        </p:nvSpPr>
        <p:spPr>
          <a:xfrm>
            <a:off x="7092280" y="3356992"/>
            <a:ext cx="12744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  <a:r>
              <a:rPr lang="cs-CZ" dirty="0" smtClean="0"/>
              <a:t>+2</a:t>
            </a:r>
            <a:endParaRPr lang="cs-CZ" dirty="0"/>
          </a:p>
        </p:txBody>
      </p:sp>
      <p:sp>
        <p:nvSpPr>
          <p:cNvPr id="42" name="Mrak 41"/>
          <p:cNvSpPr/>
          <p:nvPr/>
        </p:nvSpPr>
        <p:spPr>
          <a:xfrm>
            <a:off x="7596336" y="177281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8</a:t>
            </a:r>
            <a:r>
              <a:rPr lang="cs-CZ" dirty="0" smtClean="0"/>
              <a:t>+1</a:t>
            </a:r>
            <a:endParaRPr lang="cs-CZ" dirty="0"/>
          </a:p>
        </p:txBody>
      </p:sp>
      <p:sp>
        <p:nvSpPr>
          <p:cNvPr id="43" name="Mrak 42"/>
          <p:cNvSpPr/>
          <p:nvPr/>
        </p:nvSpPr>
        <p:spPr>
          <a:xfrm>
            <a:off x="2411760" y="548680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10-1</a:t>
            </a:r>
            <a:endParaRPr lang="cs-CZ" dirty="0"/>
          </a:p>
        </p:txBody>
      </p:sp>
      <p:sp>
        <p:nvSpPr>
          <p:cNvPr id="44" name="Mrak 43"/>
          <p:cNvSpPr/>
          <p:nvPr/>
        </p:nvSpPr>
        <p:spPr>
          <a:xfrm>
            <a:off x="251520" y="4149080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3+7</a:t>
            </a:r>
            <a:endParaRPr lang="cs-CZ" dirty="0"/>
          </a:p>
        </p:txBody>
      </p:sp>
      <p:cxnSp>
        <p:nvCxnSpPr>
          <p:cNvPr id="20" name="Přímá spojovací šipka 19"/>
          <p:cNvCxnSpPr/>
          <p:nvPr/>
        </p:nvCxnSpPr>
        <p:spPr>
          <a:xfrm>
            <a:off x="2411760" y="2420888"/>
            <a:ext cx="1224136" cy="50405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1763688" y="3933056"/>
            <a:ext cx="1728192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1403648" y="1124744"/>
            <a:ext cx="2016224" cy="108012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>
            <a:off x="5076056" y="1412776"/>
            <a:ext cx="144016" cy="7920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>
            <a:off x="6012160" y="3861048"/>
            <a:ext cx="1872208" cy="9361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>
            <a:off x="5940152" y="4005064"/>
            <a:ext cx="720080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>
            <a:off x="5076056" y="4509120"/>
            <a:ext cx="72008" cy="9361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163</TotalTime>
  <Words>78</Words>
  <Application>Microsoft Office PowerPoint</Application>
  <PresentationFormat>Předvádění na obrazovce (4:3)</PresentationFormat>
  <Paragraphs>86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Jaroslav Demjančuk</cp:lastModifiedBy>
  <cp:revision>23</cp:revision>
  <dcterms:created xsi:type="dcterms:W3CDTF">2011-10-22T19:41:33Z</dcterms:created>
  <dcterms:modified xsi:type="dcterms:W3CDTF">2011-11-23T07:19:59Z</dcterms:modified>
</cp:coreProperties>
</file>