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712" autoAdjust="0"/>
  </p:normalViewPr>
  <p:slideViewPr>
    <p:cSldViewPr>
      <p:cViewPr varScale="1">
        <p:scale>
          <a:sx n="78" d="100"/>
          <a:sy n="78" d="100"/>
        </p:scale>
        <p:origin x="-105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BFF317-4133-4367-89D6-31F95578D0CA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2FB31-A01D-4B65-A5DC-E512BCC8A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2FB31-A01D-4B65-A5DC-E512BCC8ABB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AC180-474B-4E69-8052-123982460472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C9716-122F-4488-AFDF-EFC4C412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980728"/>
            <a:ext cx="5744095" cy="14090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71600" y="2564904"/>
            <a:ext cx="71690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</a:t>
            </a:r>
            <a:r>
              <a:rPr lang="cs-CZ" dirty="0" smtClean="0"/>
              <a:t>5_2. Sčítáme 			pomocí kostek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Sčítáme pomocí kostek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</a:t>
            </a:r>
            <a:r>
              <a:rPr lang="cs-CZ" dirty="0" smtClean="0"/>
              <a:t>:	28. 10.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Po správném výpočtu se zobrazí hrací </a:t>
            </a:r>
          </a:p>
          <a:p>
            <a:r>
              <a:rPr lang="cs-CZ" dirty="0" smtClean="0"/>
              <a:t>		kostky s danými čísly a se správným výsledkem </a:t>
            </a:r>
          </a:p>
          <a:p>
            <a:r>
              <a:rPr lang="cs-CZ" dirty="0" smtClean="0"/>
              <a:t>		(následuje po kliknutí)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5486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1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2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48680"/>
            <a:ext cx="64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1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48680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=</a:t>
            </a:r>
            <a:endParaRPr lang="cs-CZ" sz="7200" dirty="0"/>
          </a:p>
        </p:txBody>
      </p:sp>
      <p:pic>
        <p:nvPicPr>
          <p:cNvPr id="16" name="Obrázek 15" descr="kostka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19" y="1916832"/>
            <a:ext cx="1713443" cy="1800200"/>
          </a:xfrm>
          <a:prstGeom prst="rect">
            <a:avLst/>
          </a:prstGeom>
        </p:spPr>
      </p:pic>
      <p:pic>
        <p:nvPicPr>
          <p:cNvPr id="17" name="Obrázek 16" descr="kostka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5" y="1916832"/>
            <a:ext cx="1713443" cy="1800200"/>
          </a:xfrm>
          <a:prstGeom prst="rect">
            <a:avLst/>
          </a:prstGeom>
        </p:spPr>
      </p:pic>
      <p:pic>
        <p:nvPicPr>
          <p:cNvPr id="18" name="Obrázek 17" descr="kostka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1772816"/>
            <a:ext cx="1962150" cy="18573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build="allAtOnce"/>
      <p:bldP spid="11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5486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3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4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48680"/>
            <a:ext cx="64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1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48680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=</a:t>
            </a:r>
            <a:endParaRPr lang="cs-CZ" sz="7200" dirty="0"/>
          </a:p>
        </p:txBody>
      </p:sp>
      <p:pic>
        <p:nvPicPr>
          <p:cNvPr id="10" name="Obrázek 9" descr="kostk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988840"/>
            <a:ext cx="1906666" cy="1872208"/>
          </a:xfrm>
          <a:prstGeom prst="rect">
            <a:avLst/>
          </a:prstGeom>
        </p:spPr>
      </p:pic>
      <p:pic>
        <p:nvPicPr>
          <p:cNvPr id="12" name="Obrázek 11" descr="kostka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7" y="1988840"/>
            <a:ext cx="1781981" cy="1872208"/>
          </a:xfrm>
          <a:prstGeom prst="rect">
            <a:avLst/>
          </a:prstGeom>
        </p:spPr>
      </p:pic>
      <p:pic>
        <p:nvPicPr>
          <p:cNvPr id="15" name="Obrázek 14" descr="kostka 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1988840"/>
            <a:ext cx="1962150" cy="18573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0"/>
                            </p:stCondLst>
                            <p:childTnLst>
                              <p:par>
                                <p:cTn id="5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5486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3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6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48680"/>
            <a:ext cx="64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3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48680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=</a:t>
            </a:r>
            <a:endParaRPr lang="cs-CZ" sz="7200" dirty="0"/>
          </a:p>
        </p:txBody>
      </p:sp>
      <p:pic>
        <p:nvPicPr>
          <p:cNvPr id="9" name="Obrázek 8" descr="kostk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2636912"/>
            <a:ext cx="1686666" cy="1656184"/>
          </a:xfrm>
          <a:prstGeom prst="rect">
            <a:avLst/>
          </a:prstGeom>
        </p:spPr>
      </p:pic>
      <p:pic>
        <p:nvPicPr>
          <p:cNvPr id="10" name="Obrázek 9" descr="kostk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2564904"/>
            <a:ext cx="1686666" cy="1656184"/>
          </a:xfrm>
          <a:prstGeom prst="rect">
            <a:avLst/>
          </a:prstGeom>
        </p:spPr>
      </p:pic>
      <p:pic>
        <p:nvPicPr>
          <p:cNvPr id="12" name="Obrázek 11" descr="kostka 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2564904"/>
            <a:ext cx="1619250" cy="15716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0"/>
                            </p:stCondLst>
                            <p:childTnLst>
                              <p:par>
                                <p:cTn id="5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5486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2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4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48680"/>
            <a:ext cx="64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2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48680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=</a:t>
            </a:r>
            <a:endParaRPr lang="cs-CZ" sz="7200" dirty="0"/>
          </a:p>
        </p:txBody>
      </p:sp>
      <p:pic>
        <p:nvPicPr>
          <p:cNvPr id="9" name="Obrázek 8" descr="kostka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420888"/>
            <a:ext cx="1962150" cy="1857375"/>
          </a:xfrm>
          <a:prstGeom prst="rect">
            <a:avLst/>
          </a:prstGeom>
        </p:spPr>
      </p:pic>
      <p:pic>
        <p:nvPicPr>
          <p:cNvPr id="10" name="Obrázek 9" descr="kostka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420888"/>
            <a:ext cx="1962150" cy="1857375"/>
          </a:xfrm>
          <a:prstGeom prst="rect">
            <a:avLst/>
          </a:prstGeom>
        </p:spPr>
      </p:pic>
      <p:pic>
        <p:nvPicPr>
          <p:cNvPr id="12" name="Obrázek 11" descr="kostka 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2420888"/>
            <a:ext cx="1962150" cy="18573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548680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1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5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48680"/>
            <a:ext cx="6447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+</a:t>
            </a:r>
            <a:endParaRPr lang="cs-CZ" sz="7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4868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4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48680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=</a:t>
            </a:r>
            <a:endParaRPr lang="cs-CZ" sz="7200" dirty="0"/>
          </a:p>
        </p:txBody>
      </p:sp>
      <p:pic>
        <p:nvPicPr>
          <p:cNvPr id="9" name="Obrázek 8" descr="kostka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5" y="2564904"/>
            <a:ext cx="1781981" cy="1872208"/>
          </a:xfrm>
          <a:prstGeom prst="rect">
            <a:avLst/>
          </a:prstGeom>
        </p:spPr>
      </p:pic>
      <p:pic>
        <p:nvPicPr>
          <p:cNvPr id="10" name="Obrázek 9" descr="kostka 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2492896"/>
            <a:ext cx="1962150" cy="1857375"/>
          </a:xfrm>
          <a:prstGeom prst="rect">
            <a:avLst/>
          </a:prstGeom>
        </p:spPr>
      </p:pic>
      <p:pic>
        <p:nvPicPr>
          <p:cNvPr id="12" name="Obrázek 11" descr="kostka 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492896"/>
            <a:ext cx="1962150" cy="18573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34</Words>
  <Application>Microsoft Office PowerPoint</Application>
  <PresentationFormat>Předvádění na obrazovce (4:3)</PresentationFormat>
  <Paragraphs>41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druhá prezentace.</dc:title>
  <dc:creator>Jaroslav Demjančuk</dc:creator>
  <cp:lastModifiedBy>Jaroslav Demjančuk</cp:lastModifiedBy>
  <cp:revision>34</cp:revision>
  <dcterms:created xsi:type="dcterms:W3CDTF">2011-09-28T10:21:23Z</dcterms:created>
  <dcterms:modified xsi:type="dcterms:W3CDTF">2011-11-21T12:21:54Z</dcterms:modified>
</cp:coreProperties>
</file>