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0" r:id="rId2"/>
    <p:sldId id="265" r:id="rId3"/>
    <p:sldId id="257" r:id="rId4"/>
    <p:sldId id="258" r:id="rId5"/>
    <p:sldId id="259" r:id="rId6"/>
    <p:sldId id="260" r:id="rId7"/>
    <p:sldId id="261" r:id="rId8"/>
    <p:sldId id="267" r:id="rId9"/>
    <p:sldId id="262" r:id="rId10"/>
    <p:sldId id="263" r:id="rId11"/>
    <p:sldId id="264" r:id="rId12"/>
    <p:sldId id="269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6.png"/><Relationship Id="rId5" Type="http://schemas.openxmlformats.org/officeDocument/2006/relationships/image" Target="../media/image7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098592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VY_32_INOVACE_18_Odčítání od 9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9584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3187" y="2564052"/>
            <a:ext cx="829350" cy="15612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068053" y="2101800"/>
            <a:ext cx="816922" cy="146937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5169407" y="2181897"/>
            <a:ext cx="820241" cy="15229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378567" y="2407486"/>
            <a:ext cx="725565" cy="13630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2553067" y="3202670"/>
            <a:ext cx="980237" cy="184533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6430" y="3664428"/>
            <a:ext cx="1028531" cy="184998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3493580" y="3789558"/>
            <a:ext cx="970396" cy="168315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8693" y="3600795"/>
            <a:ext cx="976949" cy="17572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3028" y="2836486"/>
            <a:ext cx="811997" cy="1528618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1564364" y="476672"/>
            <a:ext cx="6480720" cy="122455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 fontScale="32500" lnSpcReduction="20000"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r>
              <a:rPr lang="cs-CZ" sz="17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2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566124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sp>
        <p:nvSpPr>
          <p:cNvPr id="23" name="Zástupný symbol pro zápatí 3"/>
          <p:cNvSpPr txBox="1">
            <a:spLocks/>
          </p:cNvSpPr>
          <p:nvPr/>
        </p:nvSpPr>
        <p:spPr>
          <a:xfrm>
            <a:off x="1641889" y="620688"/>
            <a:ext cx="6337300" cy="1224558"/>
          </a:xfrm>
          <a:prstGeom prst="rect">
            <a:avLst/>
          </a:prstGeom>
          <a:noFill/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0" latinLnBrk="0" hangingPunct="0">
              <a:defRPr sz="11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6000" dirty="0" smtClean="0">
                <a:solidFill>
                  <a:srgbClr val="FF0000"/>
                </a:solidFill>
              </a:rPr>
              <a:t>ODČÍTÁNÍ OD 9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050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089" y="1809238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219883" y="1706793"/>
            <a:ext cx="1533992" cy="2759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937847" y="1750217"/>
            <a:ext cx="1368821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131405" y="2109630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184453" y="2906852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6637457" y="3437198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323574" y="3560215"/>
            <a:ext cx="1641968" cy="28480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1 = 8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76404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716" y="3364139"/>
            <a:ext cx="1354265" cy="25494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93025" y="553217"/>
            <a:ext cx="678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Jeden uletěl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1479" y="1008928"/>
            <a:ext cx="261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balonků zbylo ?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23097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089" y="1809238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219883" y="1706793"/>
            <a:ext cx="1533992" cy="2759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937847" y="1750217"/>
            <a:ext cx="1368821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131405" y="2109630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184453" y="2906852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6637457" y="3437198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323574" y="3560215"/>
            <a:ext cx="1641968" cy="28480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2 = 7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76404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716" y="3364139"/>
            <a:ext cx="1354265" cy="25494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93025" y="553217"/>
            <a:ext cx="678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uletěly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1479" y="1008928"/>
            <a:ext cx="261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balonků zbylo ?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0101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089" y="1809238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219883" y="1706793"/>
            <a:ext cx="1533992" cy="2759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937847" y="1750217"/>
            <a:ext cx="1368821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131405" y="2109630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184453" y="2906852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6637457" y="3437198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323574" y="3560215"/>
            <a:ext cx="1641968" cy="28480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3 =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76404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716" y="3364139"/>
            <a:ext cx="1354265" cy="25494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93025" y="553217"/>
            <a:ext cx="678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3 uletěly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1479" y="1008928"/>
            <a:ext cx="261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balonků zbylo ?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99762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089" y="1809238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219883" y="1706793"/>
            <a:ext cx="1533992" cy="2759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937847" y="1750217"/>
            <a:ext cx="1368821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131405" y="2109630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184453" y="2906852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6637457" y="3437198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323574" y="3560215"/>
            <a:ext cx="1641968" cy="28480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4 = 5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76404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716" y="3364139"/>
            <a:ext cx="1354265" cy="25494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93025" y="553217"/>
            <a:ext cx="678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+mj-lt"/>
              </a:rPr>
              <a:t>4</a:t>
            </a:r>
            <a:r>
              <a:rPr lang="cs-CZ" dirty="0" smtClean="0">
                <a:latin typeface="+mj-lt"/>
              </a:rPr>
              <a:t> uletěly. </a:t>
            </a:r>
            <a:endParaRPr lang="cs-CZ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9" y="1008928"/>
            <a:ext cx="261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balonků zbylo ?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96964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7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7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7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089" y="1809238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219883" y="1706793"/>
            <a:ext cx="1533992" cy="2759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937847" y="1750217"/>
            <a:ext cx="1368821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131405" y="2109630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184453" y="2906852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6637457" y="3437198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323574" y="3560215"/>
            <a:ext cx="1641968" cy="28480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5 = 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76404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716" y="3364139"/>
            <a:ext cx="1354265" cy="25494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93025" y="553217"/>
            <a:ext cx="678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5 uletělo. </a:t>
            </a:r>
            <a:endParaRPr lang="cs-CZ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9" y="1008928"/>
            <a:ext cx="261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balonků zbylo ?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75838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7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7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7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089" y="1809238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219883" y="1706793"/>
            <a:ext cx="1533992" cy="2759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937847" y="1750217"/>
            <a:ext cx="1368821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131405" y="2109630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184453" y="2906852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6637457" y="3437198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323574" y="3560215"/>
            <a:ext cx="1641968" cy="28480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6 = 3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76404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716" y="3364139"/>
            <a:ext cx="1354265" cy="25494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93025" y="553217"/>
            <a:ext cx="678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+mj-lt"/>
              </a:rPr>
              <a:t>6</a:t>
            </a:r>
            <a:r>
              <a:rPr lang="cs-CZ" dirty="0" smtClean="0">
                <a:latin typeface="+mj-lt"/>
              </a:rPr>
              <a:t> uletělo. </a:t>
            </a:r>
            <a:endParaRPr lang="cs-CZ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9" y="1008928"/>
            <a:ext cx="261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balonků zbylo ?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75963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7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3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3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089" y="1809238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219883" y="1706793"/>
            <a:ext cx="1533992" cy="2759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937847" y="1750217"/>
            <a:ext cx="1368821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131405" y="2109630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184453" y="2906852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6637457" y="3437198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323574" y="3560215"/>
            <a:ext cx="1641968" cy="28480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7 = 2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76404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716" y="3364139"/>
            <a:ext cx="1354265" cy="25494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93025" y="553217"/>
            <a:ext cx="678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7 uletělo. </a:t>
            </a:r>
            <a:endParaRPr lang="cs-CZ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9" y="1008928"/>
            <a:ext cx="261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balonků zbylo ?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5431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7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3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3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089" y="1809238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219883" y="1706793"/>
            <a:ext cx="1533992" cy="2759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937847" y="1750217"/>
            <a:ext cx="1368821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131405" y="2109630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184453" y="2906852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6637457" y="3437198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323574" y="3560215"/>
            <a:ext cx="1641968" cy="28480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8 = 1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76404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716" y="3364139"/>
            <a:ext cx="1354265" cy="25494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93025" y="553217"/>
            <a:ext cx="678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+mj-lt"/>
              </a:rPr>
              <a:t>8</a:t>
            </a:r>
            <a:r>
              <a:rPr lang="cs-CZ" dirty="0" smtClean="0">
                <a:latin typeface="+mj-lt"/>
              </a:rPr>
              <a:t> uletělo. </a:t>
            </a:r>
            <a:endParaRPr lang="cs-CZ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9" y="1008928"/>
            <a:ext cx="261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balonků zbylo ?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51366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7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3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3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089" y="1809238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2219883" y="1706793"/>
            <a:ext cx="1533992" cy="27591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937847" y="1750217"/>
            <a:ext cx="1368821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6131405" y="2109630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184453" y="2906852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6637457" y="3437198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323574" y="3560215"/>
            <a:ext cx="1641968" cy="284800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9 = 0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76404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3716" y="3364139"/>
            <a:ext cx="1354265" cy="254945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93025" y="553217"/>
            <a:ext cx="678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9 uletělo. </a:t>
            </a:r>
            <a:endParaRPr lang="cs-CZ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9" y="1008928"/>
            <a:ext cx="261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Kolik balonků zbylo ?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13302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7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3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3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Obrázek 47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50533">
            <a:off x="3262365" y="443186"/>
            <a:ext cx="1356815" cy="2554259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07083" y="260648"/>
            <a:ext cx="327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Vypočti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35322"/>
            <a:ext cx="339043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9 – 2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9 – 5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9 – 8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9 – 3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9 – 9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9 – 4 =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239433" y="3000728"/>
            <a:ext cx="656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198161" y="4907816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8212752" y="1212485"/>
            <a:ext cx="7101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775318" y="859026"/>
            <a:ext cx="1435487" cy="258196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820">
            <a:off x="2013436" y="854790"/>
            <a:ext cx="1344963" cy="2531945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5151">
            <a:off x="3444192" y="1987456"/>
            <a:ext cx="1641968" cy="2848003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2470882" y="1729951"/>
            <a:ext cx="1368821" cy="2541554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784" y="3147182"/>
            <a:ext cx="1354265" cy="2549459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94322">
            <a:off x="958860" y="2035137"/>
            <a:ext cx="1314829" cy="2470130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651415"/>
            <a:ext cx="1545812" cy="2780405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495" y="3217887"/>
            <a:ext cx="1558596" cy="2803402"/>
          </a:xfrm>
          <a:prstGeom prst="rect">
            <a:avLst/>
          </a:prstGeom>
        </p:spPr>
      </p:pic>
      <p:sp>
        <p:nvSpPr>
          <p:cNvPr id="75" name="TextovéPole 74"/>
          <p:cNvSpPr txBox="1"/>
          <p:nvPr/>
        </p:nvSpPr>
        <p:spPr>
          <a:xfrm>
            <a:off x="8155662" y="323827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8212752" y="2131519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188416" y="3943184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0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6593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75" grpId="0"/>
      <p:bldP spid="77" grpId="0"/>
      <p:bldP spid="7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0" y="549275"/>
            <a:ext cx="7993063" cy="115093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983119"/>
            <a:ext cx="1760664" cy="288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243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267</TotalTime>
  <Words>211</Words>
  <Application>Microsoft Office PowerPoint</Application>
  <PresentationFormat>Předvádění na obrazovce (4:3)</PresentationFormat>
  <Paragraphs>70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OEM</cp:lastModifiedBy>
  <cp:revision>30</cp:revision>
  <dcterms:created xsi:type="dcterms:W3CDTF">2011-05-07T19:32:38Z</dcterms:created>
  <dcterms:modified xsi:type="dcterms:W3CDTF">2011-09-05T17:31:14Z</dcterms:modified>
</cp:coreProperties>
</file>