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C7CDD1-C642-4767-B113-2B22A6426E95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31BFDB-34FF-44E9-80E2-81A035F1296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1BFDB-34FF-44E9-80E2-81A035F12961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1BFDB-34FF-44E9-80E2-81A035F12961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1BFDB-34FF-44E9-80E2-81A035F12961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EAE33-B70A-471D-BB07-756DB6EA3633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E1FAB-D46A-42E9-9E4F-110E7393D6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řízení\logo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7920880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323529" y="2708920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Název:		</a:t>
            </a:r>
            <a:r>
              <a:rPr lang="cs-CZ" dirty="0" smtClean="0"/>
              <a:t>VY_42_INOVACE_MATEMATIKA 5_7.TAJENKA S HOUSENKOU</a:t>
            </a:r>
            <a:endParaRPr lang="cs-CZ" dirty="0" smtClean="0"/>
          </a:p>
          <a:p>
            <a:r>
              <a:rPr lang="cs-CZ" dirty="0" smtClean="0"/>
              <a:t> </a:t>
            </a:r>
          </a:p>
          <a:p>
            <a:r>
              <a:rPr lang="cs-CZ" dirty="0" smtClean="0"/>
              <a:t>Téma</a:t>
            </a:r>
            <a:r>
              <a:rPr lang="cs-CZ" dirty="0" smtClean="0"/>
              <a:t>:</a:t>
            </a:r>
            <a:r>
              <a:rPr lang="cs-CZ" dirty="0" smtClean="0"/>
              <a:t>		Tajenka </a:t>
            </a:r>
            <a:r>
              <a:rPr lang="cs-CZ" dirty="0" smtClean="0"/>
              <a:t>s </a:t>
            </a:r>
            <a:r>
              <a:rPr lang="cs-CZ" dirty="0" smtClean="0"/>
              <a:t>housenkou</a:t>
            </a:r>
            <a:endParaRPr lang="cs-CZ" dirty="0" smtClean="0"/>
          </a:p>
          <a:p>
            <a:r>
              <a:rPr lang="cs-CZ" dirty="0" smtClean="0"/>
              <a:t>Autor:		Mgr. Markéta </a:t>
            </a:r>
            <a:r>
              <a:rPr lang="cs-CZ" dirty="0" err="1" smtClean="0"/>
              <a:t>Demjančuková</a:t>
            </a:r>
            <a:endParaRPr lang="cs-CZ" dirty="0" smtClean="0"/>
          </a:p>
          <a:p>
            <a:r>
              <a:rPr lang="cs-CZ" dirty="0" smtClean="0"/>
              <a:t>Vytvořeno:	5. 11. 2011 </a:t>
            </a:r>
          </a:p>
          <a:p>
            <a:r>
              <a:rPr lang="cs-CZ" dirty="0" smtClean="0"/>
              <a:t>Určeno pro:	1. ročník ZŠ</a:t>
            </a:r>
          </a:p>
          <a:p>
            <a:r>
              <a:rPr lang="cs-CZ" dirty="0" smtClean="0"/>
              <a:t>Anotace:		Určení správného pořadí </a:t>
            </a:r>
            <a:r>
              <a:rPr lang="cs-CZ" dirty="0" err="1" smtClean="0"/>
              <a:t>čislic</a:t>
            </a:r>
            <a:r>
              <a:rPr lang="cs-CZ" dirty="0" smtClean="0"/>
              <a:t> 1 – 8, u každé číslice je přiřazené 			písmenko, které dává při správném určení slovo tajenky.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2987824" y="2564904"/>
            <a:ext cx="108012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683568" y="1556792"/>
            <a:ext cx="108012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5148064" y="2132856"/>
            <a:ext cx="108012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987824" y="908720"/>
            <a:ext cx="108012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4644008" y="4365104"/>
            <a:ext cx="108012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1331640" y="4365104"/>
            <a:ext cx="108012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7020272" y="4077072"/>
            <a:ext cx="108012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6660232" y="764704"/>
            <a:ext cx="108012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5508104" y="24928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19872" y="12687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4048" y="47251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92280" y="11247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452320" y="44371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19872" y="29249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43608" y="19168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91680" y="47251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187624" y="5733256"/>
            <a:ext cx="72122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		</a:t>
            </a:r>
          </a:p>
          <a:p>
            <a:r>
              <a:rPr lang="cs-CZ" dirty="0" smtClean="0"/>
              <a:t>		3 = U</a:t>
            </a:r>
          </a:p>
          <a:p>
            <a:r>
              <a:rPr lang="cs-CZ" dirty="0" smtClean="0"/>
              <a:t>--------	--------	--------	--------	--------	--------	--------	--------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27584" y="188640"/>
            <a:ext cx="7570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Napiš na spodní řádek číslice od nejmenší k největší a k nim písmenko, které je </a:t>
            </a:r>
          </a:p>
          <a:p>
            <a:r>
              <a:rPr lang="cs-CZ" dirty="0" smtClean="0"/>
              <a:t>napsané vedle kruhu.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300192" y="2492896"/>
            <a:ext cx="44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=H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139952" y="1268760"/>
            <a:ext cx="452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=O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796136" y="4725144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=U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812360" y="1124744"/>
            <a:ext cx="4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=S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172400" y="4437112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=E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139952" y="2924944"/>
            <a:ext cx="449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=N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835696" y="1916832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=K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483768" y="4725144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=A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6228184" y="3068960"/>
            <a:ext cx="1080120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/>
          <p:cNvSpPr/>
          <p:nvPr/>
        </p:nvSpPr>
        <p:spPr>
          <a:xfrm>
            <a:off x="6300192" y="4005064"/>
            <a:ext cx="1080120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2051720" y="1052736"/>
            <a:ext cx="1080120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987824" y="692696"/>
            <a:ext cx="1080120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3923928" y="1124744"/>
            <a:ext cx="1080120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5580112" y="4725144"/>
            <a:ext cx="1080120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5508104" y="2348880"/>
            <a:ext cx="1080120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572000" y="1916832"/>
            <a:ext cx="1080120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1412776"/>
            <a:ext cx="3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47864" y="1052736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148478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227687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40152" y="2708920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60232" y="3429000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32240" y="4365104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940152" y="508518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9" name="Veselý obličej 18"/>
          <p:cNvSpPr/>
          <p:nvPr/>
        </p:nvSpPr>
        <p:spPr>
          <a:xfrm>
            <a:off x="755576" y="692696"/>
            <a:ext cx="1440160" cy="144016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57</Words>
  <Application>Microsoft Office PowerPoint</Application>
  <PresentationFormat>Předvádění na obrazovce (4:3)</PresentationFormat>
  <Paragraphs>39</Paragraphs>
  <Slides>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Snímek 1</vt:lpstr>
      <vt:lpstr>Snímek 2</vt:lpstr>
      <vt:lpstr>Snímek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 Demjančuk</dc:creator>
  <cp:lastModifiedBy>Jaroslav Demjančuk</cp:lastModifiedBy>
  <cp:revision>11</cp:revision>
  <dcterms:created xsi:type="dcterms:W3CDTF">2011-11-04T21:34:38Z</dcterms:created>
  <dcterms:modified xsi:type="dcterms:W3CDTF">2011-11-19T22:16:28Z</dcterms:modified>
</cp:coreProperties>
</file>