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1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14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las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las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492896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5_8. DOMINO I</a:t>
            </a:r>
          </a:p>
          <a:p>
            <a:r>
              <a:rPr lang="cs-CZ" dirty="0" smtClean="0"/>
              <a:t>Téma:		DOMINO I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9. 11.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</a:t>
            </a:r>
            <a:r>
              <a:rPr lang="cs-CZ" dirty="0" smtClean="0"/>
              <a:t>12 dominových kostek lze rozstřihat na karty, žáci procvičují 		sčítání a odčítání, hledají karty se stejnými výsledky</a:t>
            </a:r>
            <a:r>
              <a:rPr lang="cs-CZ" smtClean="0"/>
              <a:t>. 			Sestavují </a:t>
            </a:r>
            <a:r>
              <a:rPr lang="cs-CZ" dirty="0" smtClean="0"/>
              <a:t>je jako domino, uvedeny jsou různé varianty.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980728"/>
            <a:ext cx="5744095" cy="140900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988840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1988840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342900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4869160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3429000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198884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429000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869160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869160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54868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548680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548680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899592" y="76470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76470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76470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9-0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76470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76470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24328" y="76470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99592" y="22048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22048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2204864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220486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452320" y="2204864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660232" y="2204864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899592" y="3645024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63688" y="3645024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2+4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707904" y="3645024"/>
            <a:ext cx="5550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7-5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364502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52320" y="3645024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364502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50851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88224" y="50851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5085184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50851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07904" y="50851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50851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5-3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7086178" y="4299198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2996952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67744" y="4725144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1268760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4725144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2996952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725144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3629794" y="2571006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01402" y="842814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1268760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965498" y="4299198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965498" y="2571006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5400000">
            <a:off x="683568" y="62068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7668344" y="407707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32129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9-0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32129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8344" y="32129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32129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5400000">
            <a:off x="4211960" y="234888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rot="5400000">
            <a:off x="4211960" y="321297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1484784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14847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7740352" y="4941168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 rot="5400000">
            <a:off x="683568" y="1484784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1+1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940152" y="5013176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04248" y="5013176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2+4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619672" y="1484784"/>
            <a:ext cx="5550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7-5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83768" y="14847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04048" y="501317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50131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75856" y="501317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6-2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483768" y="501317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 rot="5400000">
            <a:off x="1475656" y="4941168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 rot="5400000">
            <a:off x="1547664" y="414908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 rot="5400000">
            <a:off x="1547664" y="321297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 rot="5400000">
            <a:off x="1559720" y="240883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5-3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2420888"/>
            <a:ext cx="1704975" cy="828675"/>
          </a:xfrm>
          <a:prstGeom prst="rect">
            <a:avLst/>
          </a:prstGeom>
        </p:spPr>
      </p:pic>
      <p:pic>
        <p:nvPicPr>
          <p:cNvPr id="4" name="Obrázek 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2981722" y="2859038"/>
            <a:ext cx="1704975" cy="828675"/>
          </a:xfrm>
          <a:prstGeom prst="rect">
            <a:avLst/>
          </a:prstGeom>
        </p:spPr>
      </p:pic>
      <p:pic>
        <p:nvPicPr>
          <p:cNvPr id="5" name="Obrázek 4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7374210" y="4587230"/>
            <a:ext cx="1704975" cy="828675"/>
          </a:xfrm>
          <a:prstGeom prst="rect">
            <a:avLst/>
          </a:prstGeom>
        </p:spPr>
      </p:pic>
      <p:pic>
        <p:nvPicPr>
          <p:cNvPr id="6" name="Obrázek 5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253530" y="5451326"/>
            <a:ext cx="1704975" cy="828675"/>
          </a:xfrm>
          <a:prstGeom prst="rect">
            <a:avLst/>
          </a:prstGeom>
        </p:spPr>
      </p:pic>
      <p:pic>
        <p:nvPicPr>
          <p:cNvPr id="7" name="Obrázek 6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284984"/>
            <a:ext cx="1704975" cy="828675"/>
          </a:xfrm>
          <a:prstGeom prst="rect">
            <a:avLst/>
          </a:prstGeom>
        </p:spPr>
      </p:pic>
      <p:pic>
        <p:nvPicPr>
          <p:cNvPr id="8" name="Obrázek 7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2981722" y="4587230"/>
            <a:ext cx="1704975" cy="828675"/>
          </a:xfrm>
          <a:prstGeom prst="rect">
            <a:avLst/>
          </a:prstGeom>
        </p:spPr>
      </p:pic>
      <p:pic>
        <p:nvPicPr>
          <p:cNvPr id="9" name="Obrázek 8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4149080"/>
            <a:ext cx="1704975" cy="828675"/>
          </a:xfrm>
          <a:prstGeom prst="rect">
            <a:avLst/>
          </a:prstGeom>
        </p:spPr>
      </p:pic>
      <p:pic>
        <p:nvPicPr>
          <p:cNvPr id="10" name="Obrázek 9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5776" y="5877272"/>
            <a:ext cx="1704975" cy="828675"/>
          </a:xfrm>
          <a:prstGeom prst="rect">
            <a:avLst/>
          </a:prstGeom>
        </p:spPr>
      </p:pic>
      <p:pic>
        <p:nvPicPr>
          <p:cNvPr id="11" name="Obrázek 10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2420888"/>
            <a:ext cx="1704975" cy="828675"/>
          </a:xfrm>
          <a:prstGeom prst="rect">
            <a:avLst/>
          </a:prstGeom>
        </p:spPr>
      </p:pic>
      <p:pic>
        <p:nvPicPr>
          <p:cNvPr id="12" name="Obrázek 11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1253530" y="3723134"/>
            <a:ext cx="1704975" cy="828675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3" name="Obrázek 12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4709914" y="1130846"/>
            <a:ext cx="1704975" cy="828675"/>
          </a:xfrm>
          <a:prstGeom prst="rect">
            <a:avLst/>
          </a:prstGeom>
        </p:spPr>
      </p:pic>
      <p:pic>
        <p:nvPicPr>
          <p:cNvPr id="14" name="Obrázek 13" descr="odélník - domin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692696"/>
            <a:ext cx="1704975" cy="82867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 rot="16200000">
            <a:off x="3553501" y="5239587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5400000">
            <a:off x="1825309" y="5239587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27089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9-0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27089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1810366" y="4390434"/>
            <a:ext cx="56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6-5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6200000">
            <a:off x="1919760" y="3560960"/>
            <a:ext cx="492000" cy="372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8-5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16200000">
            <a:off x="5281694" y="171119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rot="16200000">
            <a:off x="5281693" y="91910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 rot="10800000">
            <a:off x="5292080" y="2708920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rot="10800000">
            <a:off x="4427984" y="27089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1+4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825309" y="6103683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 rot="16200000">
            <a:off x="3553501" y="4375491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1+1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 rot="10800000">
            <a:off x="3563888" y="6093296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 rot="10800000">
            <a:off x="2699792" y="6093296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2+4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 rot="16200000">
            <a:off x="3543015" y="3521880"/>
            <a:ext cx="5550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7-5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 rot="16200000">
            <a:off x="3575944" y="269686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8-3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rot="5400000">
            <a:off x="7909922" y="520364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 rot="5400000">
            <a:off x="7968432" y="44250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20272" y="4365104"/>
            <a:ext cx="489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6-2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436510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5+3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156176" y="3501008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350100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56176" y="90872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20272" y="9087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5-3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284</TotalTime>
  <Words>79</Words>
  <Application>Microsoft Office PowerPoint</Application>
  <PresentationFormat>Předvádění na obrazovce (4:3)</PresentationFormat>
  <Paragraphs>84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Markéta Demjančuková</cp:lastModifiedBy>
  <cp:revision>37</cp:revision>
  <dcterms:created xsi:type="dcterms:W3CDTF">2011-10-22T19:41:33Z</dcterms:created>
  <dcterms:modified xsi:type="dcterms:W3CDTF">2011-11-23T21:12:28Z</dcterms:modified>
</cp:coreProperties>
</file>