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1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6013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las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2708920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5_9. DOMINO II</a:t>
            </a:r>
          </a:p>
          <a:p>
            <a:r>
              <a:rPr lang="cs-CZ" dirty="0" smtClean="0"/>
              <a:t>Téma:		DOMINO II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9. 11.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Žáci doplňují výsledek příkladu pomocí teček, </a:t>
            </a:r>
            <a:r>
              <a:rPr lang="cs-CZ" smtClean="0"/>
              <a:t>vyplněné 			dominové </a:t>
            </a:r>
            <a:r>
              <a:rPr lang="cs-CZ" dirty="0" smtClean="0"/>
              <a:t>karty nastřihají a poskládají tak, jak se </a:t>
            </a:r>
            <a:r>
              <a:rPr lang="cs-CZ" smtClean="0"/>
              <a:t>hraje 			domino</a:t>
            </a:r>
            <a:r>
              <a:rPr lang="cs-CZ" dirty="0" smtClean="0"/>
              <a:t>, hledají stejné počty </a:t>
            </a:r>
            <a:r>
              <a:rPr lang="cs-CZ" err="1" smtClean="0"/>
              <a:t>teček</a:t>
            </a:r>
            <a:r>
              <a:rPr lang="cs-CZ" smtClean="0"/>
              <a:t>. </a:t>
            </a:r>
            <a:r>
              <a:rPr lang="cs-CZ" dirty="0" smtClean="0"/>
              <a:t>Uvedeny dvě varianty.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980728"/>
            <a:ext cx="5744095" cy="140900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988840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1988840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342900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4869160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3429000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198884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429000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869160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869160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54868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54868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548680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755576" y="18864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18864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18864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9-0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18864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18864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24328" y="18864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62880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162880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155679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162880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524328" y="1556792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660232" y="1556792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827584" y="2996952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63688" y="2996952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2+4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707904" y="2996952"/>
            <a:ext cx="5550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7-5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29969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52320" y="299695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732240" y="29969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443711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60232" y="443711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443711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443711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79912" y="443711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443711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5-3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5877272"/>
            <a:ext cx="7903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TOLIK TEČEK, KOLIK JE VÝSLEDEK PŘÍKLADU NAD KOSTIČKOU, VYSTŘIHNI</a:t>
            </a:r>
          </a:p>
          <a:p>
            <a:r>
              <a:rPr lang="cs-CZ" dirty="0" smtClean="0"/>
              <a:t>A POSKLÁDEJ CO NEJVÍC KOSTIČEK ZA </a:t>
            </a:r>
            <a:r>
              <a:rPr lang="cs-CZ" dirty="0" smtClean="0"/>
              <a:t>SEBOU, </a:t>
            </a:r>
            <a:r>
              <a:rPr lang="cs-CZ" dirty="0" smtClean="0"/>
              <a:t>ABY SE SPOJENÉ KOSTKY SHODOVALY</a:t>
            </a: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899592" y="6926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115616" y="6926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331640" y="69269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899592" y="112474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115616" y="112474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1331640" y="112474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115616" y="90872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691680" y="90872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2051720" y="90872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7086178" y="4299198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2996952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67744" y="4725144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1268760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4725144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2996952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725144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3629794" y="2571006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01402" y="842814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126876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965498" y="4299198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965498" y="2571006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5400000">
            <a:off x="831845" y="62068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611560" y="4766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611560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11560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899592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187624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187624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1187624" y="4766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899592" y="1484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899592" y="17728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547664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907704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3779912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2555776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771800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2339752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771800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339752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3347864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3779912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3347864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563888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4139952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4427984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4716016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139952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4427984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4716016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4716016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4427984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4139952" y="18448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4427984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4716016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4716016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427984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4139952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4716016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4427984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4139952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4139952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4427984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4427984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4139952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413995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139952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5004048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4716016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4716016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4716016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4427984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558011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5292080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5004048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5580112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5292080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5004048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5292080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5580112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5940152" y="31409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6156176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6372200" y="35730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7236296" y="35730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702027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6804248" y="31409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7884368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7884368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7668344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7668344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7668344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8100392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100392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100392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673224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7020272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7308304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6732240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7020272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7308304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6156176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5868144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Elipsa 117"/>
          <p:cNvSpPr/>
          <p:nvPr/>
        </p:nvSpPr>
        <p:spPr>
          <a:xfrm>
            <a:off x="6156176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6444208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5868144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6156176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6444208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5220072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493204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5220072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5508104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4932040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5220072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5508104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4139952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457200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4139952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4572000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3275856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3707904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3275856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3707904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2483768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2771800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Elipsa 139"/>
          <p:cNvSpPr/>
          <p:nvPr/>
        </p:nvSpPr>
        <p:spPr>
          <a:xfrm>
            <a:off x="2339752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Elipsa 140"/>
          <p:cNvSpPr/>
          <p:nvPr/>
        </p:nvSpPr>
        <p:spPr>
          <a:xfrm>
            <a:off x="2627784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2915816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2339752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2627784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2915816" y="48691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1475656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2051720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2051720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205172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1763688" y="52292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Elipsa 150"/>
          <p:cNvSpPr/>
          <p:nvPr/>
        </p:nvSpPr>
        <p:spPr>
          <a:xfrm>
            <a:off x="1475656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1475656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1763688" y="49411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1475656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1763688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205172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2051720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2051720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2051720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Elipsa 159"/>
          <p:cNvSpPr/>
          <p:nvPr/>
        </p:nvSpPr>
        <p:spPr>
          <a:xfrm>
            <a:off x="1475656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Elipsa 160"/>
          <p:cNvSpPr/>
          <p:nvPr/>
        </p:nvSpPr>
        <p:spPr>
          <a:xfrm>
            <a:off x="176368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Elipsa 161"/>
          <p:cNvSpPr/>
          <p:nvPr/>
        </p:nvSpPr>
        <p:spPr>
          <a:xfrm>
            <a:off x="1475656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Elipsa 162"/>
          <p:cNvSpPr/>
          <p:nvPr/>
        </p:nvSpPr>
        <p:spPr>
          <a:xfrm>
            <a:off x="1763688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1475656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Elipsa 164"/>
          <p:cNvSpPr/>
          <p:nvPr/>
        </p:nvSpPr>
        <p:spPr>
          <a:xfrm>
            <a:off x="1763688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2051720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2051720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1763688" y="26369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1475656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1763688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1475656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1763688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1763688" y="22768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TextovéPole 173"/>
          <p:cNvSpPr txBox="1"/>
          <p:nvPr/>
        </p:nvSpPr>
        <p:spPr>
          <a:xfrm>
            <a:off x="2771800" y="26064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VARIANTA 1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2420888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2981722" y="2859038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7374210" y="458723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253530" y="5451326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284984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2981722" y="458723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4149080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5776" y="5877272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2420888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253530" y="3723134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4709914" y="1130846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692696"/>
            <a:ext cx="1704975" cy="828675"/>
          </a:xfrm>
          <a:prstGeom prst="rect">
            <a:avLst/>
          </a:prstGeom>
        </p:spPr>
      </p:pic>
      <p:sp>
        <p:nvSpPr>
          <p:cNvPr id="39" name="Elipsa 38"/>
          <p:cNvSpPr/>
          <p:nvPr/>
        </p:nvSpPr>
        <p:spPr>
          <a:xfrm>
            <a:off x="2339752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051720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475656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475656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187624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187624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899592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899592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1475656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187624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899592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763688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76368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051720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233975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05172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051720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835696" y="65253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835696" y="62373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1835696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267744" y="65253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2267744" y="62373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2267744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3203848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2915816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627784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3203848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2915816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627784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3779912" y="623731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4067944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3779912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491880" y="64533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067944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779912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3491880" y="60212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4067944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4067944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4067944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3779912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49188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49188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491880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923928" y="34290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3563888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3923928" y="43651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3563888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3779912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3995936" y="29969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3995936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3563888" y="29969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3563888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4644008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4860032" y="29969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4427984" y="29969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4860032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4427984" y="25649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5220072" y="19168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5220072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5796136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5796136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5508104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5508104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220072" y="306896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5220072" y="27809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5796136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5508104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5220072" y="24928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5220072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5796136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5796136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5508104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5796136" y="19168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5508104" y="19168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5796136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5508104" y="22048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5220072" y="16288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5508104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5220072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Elipsa 117"/>
          <p:cNvSpPr/>
          <p:nvPr/>
        </p:nvSpPr>
        <p:spPr>
          <a:xfrm>
            <a:off x="5796136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5796136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5796136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5508104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5508104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5508104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5220072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522007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6660232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6372200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6084168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6660232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6372200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6084168" y="134076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5796136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5508104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5220072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5796136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5508104" y="10527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666023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637220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Elipsa 139"/>
          <p:cNvSpPr/>
          <p:nvPr/>
        </p:nvSpPr>
        <p:spPr>
          <a:xfrm>
            <a:off x="608416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Elipsa 140"/>
          <p:cNvSpPr/>
          <p:nvPr/>
        </p:nvSpPr>
        <p:spPr>
          <a:xfrm>
            <a:off x="6660232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6372200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6084168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7380312" y="11967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7092280" y="9087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6660232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6372200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6084168" y="7647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6228184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6660232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Elipsa 150"/>
          <p:cNvSpPr/>
          <p:nvPr/>
        </p:nvSpPr>
        <p:spPr>
          <a:xfrm>
            <a:off x="6372200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6084168" y="479715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6660232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6372200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6084168" y="422108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6516216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6228184" y="364502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8172400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8388424" y="47251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Elipsa 159"/>
          <p:cNvSpPr/>
          <p:nvPr/>
        </p:nvSpPr>
        <p:spPr>
          <a:xfrm>
            <a:off x="6588224" y="45091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Elipsa 160"/>
          <p:cNvSpPr/>
          <p:nvPr/>
        </p:nvSpPr>
        <p:spPr>
          <a:xfrm>
            <a:off x="7956376" y="47251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Elipsa 161"/>
          <p:cNvSpPr/>
          <p:nvPr/>
        </p:nvSpPr>
        <p:spPr>
          <a:xfrm>
            <a:off x="8388424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Elipsa 162"/>
          <p:cNvSpPr/>
          <p:nvPr/>
        </p:nvSpPr>
        <p:spPr>
          <a:xfrm>
            <a:off x="7956376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7452320" y="47251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Elipsa 164"/>
          <p:cNvSpPr/>
          <p:nvPr/>
        </p:nvSpPr>
        <p:spPr>
          <a:xfrm>
            <a:off x="7020272" y="47251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7452320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7020272" y="429309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8460432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8460432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8460432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7884368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7884368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7884368" y="50851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TextovéPole 173"/>
          <p:cNvSpPr txBox="1"/>
          <p:nvPr/>
        </p:nvSpPr>
        <p:spPr>
          <a:xfrm>
            <a:off x="1835696" y="764704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VARIANTA 2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334</TotalTime>
  <Words>61</Words>
  <Application>Microsoft Office PowerPoint</Application>
  <PresentationFormat>Předvádění na obrazovce (4:3)</PresentationFormat>
  <Paragraphs>41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Dum</cp:lastModifiedBy>
  <cp:revision>43</cp:revision>
  <dcterms:created xsi:type="dcterms:W3CDTF">2011-10-22T19:41:33Z</dcterms:created>
  <dcterms:modified xsi:type="dcterms:W3CDTF">2014-04-03T06:10:28Z</dcterms:modified>
</cp:coreProperties>
</file>