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60" r:id="rId2"/>
    <p:sldId id="263" r:id="rId3"/>
    <p:sldId id="264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239CA3-B302-436C-90E3-74E95745330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6A215C-A161-431B-99F7-A8BD194EEA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176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sndAc>
      <p:stSnd>
        <p:snd r:embed="rId13" name="laser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2780928"/>
            <a:ext cx="7577652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Název školy:	ZŠ Pardubice -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		Mgr. Markéta </a:t>
            </a:r>
            <a:r>
              <a:rPr lang="cs-CZ" dirty="0" err="1" smtClean="0"/>
              <a:t>Demjančuková</a:t>
            </a:r>
            <a:endParaRPr lang="cs-CZ" dirty="0" smtClean="0"/>
          </a:p>
          <a:p>
            <a:r>
              <a:rPr lang="cs-CZ" dirty="0" smtClean="0"/>
              <a:t>Název:		VY_42_INOVACE_MATEMATIKA 5_10. DOMINO III</a:t>
            </a:r>
          </a:p>
          <a:p>
            <a:r>
              <a:rPr lang="cs-CZ" dirty="0" smtClean="0"/>
              <a:t>Téma:		DOMINO III</a:t>
            </a:r>
          </a:p>
          <a:p>
            <a:r>
              <a:rPr lang="cs-CZ" dirty="0" smtClean="0"/>
              <a:t>Číslo projektu:	CZ.1.07/1.4.00/21.2349</a:t>
            </a:r>
          </a:p>
          <a:p>
            <a:r>
              <a:rPr lang="cs-CZ" dirty="0" smtClean="0"/>
              <a:t>Vytvořeno:	9. 11. 2011</a:t>
            </a:r>
          </a:p>
          <a:p>
            <a:r>
              <a:rPr lang="cs-CZ" dirty="0" smtClean="0"/>
              <a:t>Určeno pro:	1. ročník ZŠ</a:t>
            </a:r>
          </a:p>
          <a:p>
            <a:r>
              <a:rPr lang="cs-CZ" dirty="0" smtClean="0"/>
              <a:t>Anotace:		</a:t>
            </a:r>
            <a:r>
              <a:rPr lang="cs-CZ" dirty="0" smtClean="0"/>
              <a:t>Ke každé dominové kartě děti napíší dva příklady na sčítání </a:t>
            </a:r>
          </a:p>
          <a:p>
            <a:r>
              <a:rPr lang="cs-CZ" dirty="0"/>
              <a:t>	</a:t>
            </a:r>
            <a:r>
              <a:rPr lang="cs-CZ" dirty="0" smtClean="0"/>
              <a:t>	se záměnou sčítanců a výsledek zapíší na stranu dominové </a:t>
            </a:r>
          </a:p>
          <a:p>
            <a:r>
              <a:rPr lang="cs-CZ" dirty="0"/>
              <a:t>	</a:t>
            </a:r>
            <a:r>
              <a:rPr lang="cs-CZ" smtClean="0"/>
              <a:t>	kostky.</a:t>
            </a:r>
            <a:endParaRPr lang="cs-CZ" dirty="0"/>
          </a:p>
        </p:txBody>
      </p:sp>
      <p:pic>
        <p:nvPicPr>
          <p:cNvPr id="5" name="Obrázek 4" descr="log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47664" y="836712"/>
            <a:ext cx="5744095" cy="140900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35896" y="3789040"/>
            <a:ext cx="1704975" cy="828675"/>
          </a:xfrm>
          <a:prstGeom prst="rect">
            <a:avLst/>
          </a:prstGeom>
        </p:spPr>
      </p:pic>
      <p:pic>
        <p:nvPicPr>
          <p:cNvPr id="4" name="Obrázek 3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35896" y="2348880"/>
            <a:ext cx="1704975" cy="828675"/>
          </a:xfrm>
          <a:prstGeom prst="rect">
            <a:avLst/>
          </a:prstGeom>
        </p:spPr>
      </p:pic>
      <p:pic>
        <p:nvPicPr>
          <p:cNvPr id="5" name="Obrázek 4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35896" y="908720"/>
            <a:ext cx="1704975" cy="828675"/>
          </a:xfrm>
          <a:prstGeom prst="rect">
            <a:avLst/>
          </a:prstGeom>
        </p:spPr>
      </p:pic>
      <p:pic>
        <p:nvPicPr>
          <p:cNvPr id="6" name="Obrázek 5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2276872"/>
            <a:ext cx="1704975" cy="828675"/>
          </a:xfrm>
          <a:prstGeom prst="rect">
            <a:avLst/>
          </a:prstGeom>
        </p:spPr>
      </p:pic>
      <p:pic>
        <p:nvPicPr>
          <p:cNvPr id="7" name="Obrázek 6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35896" y="5373216"/>
            <a:ext cx="1704975" cy="828675"/>
          </a:xfrm>
          <a:prstGeom prst="rect">
            <a:avLst/>
          </a:prstGeom>
        </p:spPr>
      </p:pic>
      <p:pic>
        <p:nvPicPr>
          <p:cNvPr id="8" name="Obrázek 7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32240" y="3645024"/>
            <a:ext cx="1704975" cy="828675"/>
          </a:xfrm>
          <a:prstGeom prst="rect">
            <a:avLst/>
          </a:prstGeom>
        </p:spPr>
      </p:pic>
      <p:pic>
        <p:nvPicPr>
          <p:cNvPr id="9" name="Obrázek 8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32240" y="908720"/>
            <a:ext cx="1704975" cy="828675"/>
          </a:xfrm>
          <a:prstGeom prst="rect">
            <a:avLst/>
          </a:prstGeom>
        </p:spPr>
      </p:pic>
      <p:pic>
        <p:nvPicPr>
          <p:cNvPr id="10" name="Obrázek 9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32240" y="2348880"/>
            <a:ext cx="1704975" cy="828675"/>
          </a:xfrm>
          <a:prstGeom prst="rect">
            <a:avLst/>
          </a:prstGeom>
        </p:spPr>
      </p:pic>
      <p:pic>
        <p:nvPicPr>
          <p:cNvPr id="11" name="Obrázek 10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836712"/>
            <a:ext cx="1704975" cy="828675"/>
          </a:xfrm>
          <a:prstGeom prst="rect">
            <a:avLst/>
          </a:prstGeom>
        </p:spPr>
      </p:pic>
      <p:pic>
        <p:nvPicPr>
          <p:cNvPr id="12" name="Obrázek 11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32240" y="5373216"/>
            <a:ext cx="1704975" cy="828675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3" name="Obrázek 12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3789040"/>
            <a:ext cx="1704975" cy="828675"/>
          </a:xfrm>
          <a:prstGeom prst="rect">
            <a:avLst/>
          </a:prstGeom>
        </p:spPr>
      </p:pic>
      <p:pic>
        <p:nvPicPr>
          <p:cNvPr id="14" name="Obrázek 13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5301208"/>
            <a:ext cx="1704975" cy="828675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 rot="5400000">
            <a:off x="831845" y="620688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9" name="Elipsa 38"/>
          <p:cNvSpPr/>
          <p:nvPr/>
        </p:nvSpPr>
        <p:spPr>
          <a:xfrm>
            <a:off x="251520" y="9807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539552" y="14127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539552" y="9807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827584" y="9807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251520" y="14127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1187624" y="9807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827584" y="14127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1187624" y="14127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1619672" y="14127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1619672" y="9807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755576" y="28529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8172400" y="148478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1187624" y="263691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755576" y="242088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323528" y="28529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1547664" y="263691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323528" y="242088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7740352" y="148478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Elipsa 59"/>
          <p:cNvSpPr/>
          <p:nvPr/>
        </p:nvSpPr>
        <p:spPr>
          <a:xfrm>
            <a:off x="6876256" y="148478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Elipsa 60"/>
          <p:cNvSpPr/>
          <p:nvPr/>
        </p:nvSpPr>
        <p:spPr>
          <a:xfrm>
            <a:off x="6876256" y="10527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Elipsa 61"/>
          <p:cNvSpPr/>
          <p:nvPr/>
        </p:nvSpPr>
        <p:spPr>
          <a:xfrm>
            <a:off x="7308304" y="10527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62"/>
          <p:cNvSpPr/>
          <p:nvPr/>
        </p:nvSpPr>
        <p:spPr>
          <a:xfrm>
            <a:off x="7308304" y="148478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64"/>
          <p:cNvSpPr/>
          <p:nvPr/>
        </p:nvSpPr>
        <p:spPr>
          <a:xfrm>
            <a:off x="4283968" y="10527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Elipsa 65"/>
          <p:cNvSpPr/>
          <p:nvPr/>
        </p:nvSpPr>
        <p:spPr>
          <a:xfrm>
            <a:off x="7740352" y="270892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Elipsa 66"/>
          <p:cNvSpPr/>
          <p:nvPr/>
        </p:nvSpPr>
        <p:spPr>
          <a:xfrm>
            <a:off x="3995936" y="10527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Elipsa 67"/>
          <p:cNvSpPr/>
          <p:nvPr/>
        </p:nvSpPr>
        <p:spPr>
          <a:xfrm>
            <a:off x="3707904" y="10527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Elipsa 68"/>
          <p:cNvSpPr/>
          <p:nvPr/>
        </p:nvSpPr>
        <p:spPr>
          <a:xfrm>
            <a:off x="5076056" y="148478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Elipsa 69"/>
          <p:cNvSpPr/>
          <p:nvPr/>
        </p:nvSpPr>
        <p:spPr>
          <a:xfrm>
            <a:off x="4644008" y="10527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4283968" y="148478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Elipsa 71"/>
          <p:cNvSpPr/>
          <p:nvPr/>
        </p:nvSpPr>
        <p:spPr>
          <a:xfrm>
            <a:off x="3995936" y="148478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Elipsa 72"/>
          <p:cNvSpPr/>
          <p:nvPr/>
        </p:nvSpPr>
        <p:spPr>
          <a:xfrm>
            <a:off x="3707904" y="148478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Elipsa 76"/>
          <p:cNvSpPr/>
          <p:nvPr/>
        </p:nvSpPr>
        <p:spPr>
          <a:xfrm>
            <a:off x="4860032" y="12687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Elipsa 82"/>
          <p:cNvSpPr/>
          <p:nvPr/>
        </p:nvSpPr>
        <p:spPr>
          <a:xfrm>
            <a:off x="8244408" y="59492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Elipsa 89"/>
          <p:cNvSpPr/>
          <p:nvPr/>
        </p:nvSpPr>
        <p:spPr>
          <a:xfrm>
            <a:off x="7956376" y="59492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Elipsa 90"/>
          <p:cNvSpPr/>
          <p:nvPr/>
        </p:nvSpPr>
        <p:spPr>
          <a:xfrm>
            <a:off x="7668344" y="59492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Elipsa 91"/>
          <p:cNvSpPr/>
          <p:nvPr/>
        </p:nvSpPr>
        <p:spPr>
          <a:xfrm>
            <a:off x="8244408" y="54452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Elipsa 97"/>
          <p:cNvSpPr/>
          <p:nvPr/>
        </p:nvSpPr>
        <p:spPr>
          <a:xfrm>
            <a:off x="8100392" y="270892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Elipsa 98"/>
          <p:cNvSpPr/>
          <p:nvPr/>
        </p:nvSpPr>
        <p:spPr>
          <a:xfrm>
            <a:off x="7380312" y="29249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Elipsa 99"/>
          <p:cNvSpPr/>
          <p:nvPr/>
        </p:nvSpPr>
        <p:spPr>
          <a:xfrm>
            <a:off x="7092280" y="270892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Elipsa 100"/>
          <p:cNvSpPr/>
          <p:nvPr/>
        </p:nvSpPr>
        <p:spPr>
          <a:xfrm>
            <a:off x="6804248" y="24928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Elipsa 101"/>
          <p:cNvSpPr/>
          <p:nvPr/>
        </p:nvSpPr>
        <p:spPr>
          <a:xfrm>
            <a:off x="7668344" y="54452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Elipsa 102"/>
          <p:cNvSpPr/>
          <p:nvPr/>
        </p:nvSpPr>
        <p:spPr>
          <a:xfrm>
            <a:off x="7092280" y="12687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Elipsa 103"/>
          <p:cNvSpPr/>
          <p:nvPr/>
        </p:nvSpPr>
        <p:spPr>
          <a:xfrm>
            <a:off x="7740352" y="400506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Elipsa 104"/>
          <p:cNvSpPr/>
          <p:nvPr/>
        </p:nvSpPr>
        <p:spPr>
          <a:xfrm>
            <a:off x="7380312" y="371703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Elipsa 105"/>
          <p:cNvSpPr/>
          <p:nvPr/>
        </p:nvSpPr>
        <p:spPr>
          <a:xfrm>
            <a:off x="7092280" y="371703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Elipsa 106"/>
          <p:cNvSpPr/>
          <p:nvPr/>
        </p:nvSpPr>
        <p:spPr>
          <a:xfrm>
            <a:off x="7092280" y="422108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Elipsa 107"/>
          <p:cNvSpPr/>
          <p:nvPr/>
        </p:nvSpPr>
        <p:spPr>
          <a:xfrm>
            <a:off x="6804248" y="422108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Elipsa 108"/>
          <p:cNvSpPr/>
          <p:nvPr/>
        </p:nvSpPr>
        <p:spPr>
          <a:xfrm>
            <a:off x="6804248" y="371703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Elipsa 109"/>
          <p:cNvSpPr/>
          <p:nvPr/>
        </p:nvSpPr>
        <p:spPr>
          <a:xfrm>
            <a:off x="4860032" y="57332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Elipsa 111"/>
          <p:cNvSpPr/>
          <p:nvPr/>
        </p:nvSpPr>
        <p:spPr>
          <a:xfrm>
            <a:off x="8100392" y="400506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Elipsa 113"/>
          <p:cNvSpPr/>
          <p:nvPr/>
        </p:nvSpPr>
        <p:spPr>
          <a:xfrm>
            <a:off x="7956376" y="54452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Elipsa 114"/>
          <p:cNvSpPr/>
          <p:nvPr/>
        </p:nvSpPr>
        <p:spPr>
          <a:xfrm>
            <a:off x="7380312" y="422108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Elipsa 115"/>
          <p:cNvSpPr/>
          <p:nvPr/>
        </p:nvSpPr>
        <p:spPr>
          <a:xfrm>
            <a:off x="4644008" y="59492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Elipsa 116"/>
          <p:cNvSpPr/>
          <p:nvPr/>
        </p:nvSpPr>
        <p:spPr>
          <a:xfrm>
            <a:off x="4860032" y="41490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Elipsa 117"/>
          <p:cNvSpPr/>
          <p:nvPr/>
        </p:nvSpPr>
        <p:spPr>
          <a:xfrm>
            <a:off x="4139952" y="57332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Elipsa 118"/>
          <p:cNvSpPr/>
          <p:nvPr/>
        </p:nvSpPr>
        <p:spPr>
          <a:xfrm>
            <a:off x="5076056" y="59492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Elipsa 119"/>
          <p:cNvSpPr/>
          <p:nvPr/>
        </p:nvSpPr>
        <p:spPr>
          <a:xfrm>
            <a:off x="3779912" y="57332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Elipsa 120"/>
          <p:cNvSpPr/>
          <p:nvPr/>
        </p:nvSpPr>
        <p:spPr>
          <a:xfrm>
            <a:off x="4644008" y="551723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Elipsa 121"/>
          <p:cNvSpPr/>
          <p:nvPr/>
        </p:nvSpPr>
        <p:spPr>
          <a:xfrm>
            <a:off x="5076056" y="551723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Elipsa 122"/>
          <p:cNvSpPr/>
          <p:nvPr/>
        </p:nvSpPr>
        <p:spPr>
          <a:xfrm>
            <a:off x="5076056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Elipsa 123"/>
          <p:cNvSpPr/>
          <p:nvPr/>
        </p:nvSpPr>
        <p:spPr>
          <a:xfrm>
            <a:off x="3995936" y="41490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Elipsa 124"/>
          <p:cNvSpPr/>
          <p:nvPr/>
        </p:nvSpPr>
        <p:spPr>
          <a:xfrm>
            <a:off x="4211960" y="43651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Elipsa 125"/>
          <p:cNvSpPr/>
          <p:nvPr/>
        </p:nvSpPr>
        <p:spPr>
          <a:xfrm>
            <a:off x="5076056" y="43651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Elipsa 126"/>
          <p:cNvSpPr/>
          <p:nvPr/>
        </p:nvSpPr>
        <p:spPr>
          <a:xfrm>
            <a:off x="3779912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Elipsa 127"/>
          <p:cNvSpPr/>
          <p:nvPr/>
        </p:nvSpPr>
        <p:spPr>
          <a:xfrm>
            <a:off x="4644008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Elipsa 128"/>
          <p:cNvSpPr/>
          <p:nvPr/>
        </p:nvSpPr>
        <p:spPr>
          <a:xfrm>
            <a:off x="4644008" y="43651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Elipsa 129"/>
          <p:cNvSpPr/>
          <p:nvPr/>
        </p:nvSpPr>
        <p:spPr>
          <a:xfrm>
            <a:off x="4283968" y="29249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Elipsa 130"/>
          <p:cNvSpPr/>
          <p:nvPr/>
        </p:nvSpPr>
        <p:spPr>
          <a:xfrm>
            <a:off x="4860032" y="270892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Elipsa 131"/>
          <p:cNvSpPr/>
          <p:nvPr/>
        </p:nvSpPr>
        <p:spPr>
          <a:xfrm>
            <a:off x="3995936" y="24928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Elipsa 132"/>
          <p:cNvSpPr/>
          <p:nvPr/>
        </p:nvSpPr>
        <p:spPr>
          <a:xfrm>
            <a:off x="4283968" y="24928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Elipsa 133"/>
          <p:cNvSpPr/>
          <p:nvPr/>
        </p:nvSpPr>
        <p:spPr>
          <a:xfrm>
            <a:off x="3707904" y="29249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Elipsa 134"/>
          <p:cNvSpPr/>
          <p:nvPr/>
        </p:nvSpPr>
        <p:spPr>
          <a:xfrm>
            <a:off x="3995936" y="29249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Elipsa 135"/>
          <p:cNvSpPr/>
          <p:nvPr/>
        </p:nvSpPr>
        <p:spPr>
          <a:xfrm>
            <a:off x="1403648" y="566124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Elipsa 136"/>
          <p:cNvSpPr/>
          <p:nvPr/>
        </p:nvSpPr>
        <p:spPr>
          <a:xfrm>
            <a:off x="3707904" y="24928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Elipsa 137"/>
          <p:cNvSpPr/>
          <p:nvPr/>
        </p:nvSpPr>
        <p:spPr>
          <a:xfrm>
            <a:off x="251520" y="59492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Elipsa 138"/>
          <p:cNvSpPr/>
          <p:nvPr/>
        </p:nvSpPr>
        <p:spPr>
          <a:xfrm>
            <a:off x="1115616" y="59492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Elipsa 139"/>
          <p:cNvSpPr/>
          <p:nvPr/>
        </p:nvSpPr>
        <p:spPr>
          <a:xfrm>
            <a:off x="827584" y="537321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Elipsa 140"/>
          <p:cNvSpPr/>
          <p:nvPr/>
        </p:nvSpPr>
        <p:spPr>
          <a:xfrm>
            <a:off x="827584" y="59492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Elipsa 141"/>
          <p:cNvSpPr/>
          <p:nvPr/>
        </p:nvSpPr>
        <p:spPr>
          <a:xfrm>
            <a:off x="1691680" y="537321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Elipsa 142"/>
          <p:cNvSpPr/>
          <p:nvPr/>
        </p:nvSpPr>
        <p:spPr>
          <a:xfrm>
            <a:off x="539552" y="566124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Elipsa 143"/>
          <p:cNvSpPr/>
          <p:nvPr/>
        </p:nvSpPr>
        <p:spPr>
          <a:xfrm>
            <a:off x="1115616" y="537321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Elipsa 144"/>
          <p:cNvSpPr/>
          <p:nvPr/>
        </p:nvSpPr>
        <p:spPr>
          <a:xfrm>
            <a:off x="1691680" y="59492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Elipsa 145"/>
          <p:cNvSpPr/>
          <p:nvPr/>
        </p:nvSpPr>
        <p:spPr>
          <a:xfrm>
            <a:off x="251520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Elipsa 146"/>
          <p:cNvSpPr/>
          <p:nvPr/>
        </p:nvSpPr>
        <p:spPr>
          <a:xfrm>
            <a:off x="1619672" y="43651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Elipsa 147"/>
          <p:cNvSpPr/>
          <p:nvPr/>
        </p:nvSpPr>
        <p:spPr>
          <a:xfrm>
            <a:off x="251520" y="537321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Elipsa 148"/>
          <p:cNvSpPr/>
          <p:nvPr/>
        </p:nvSpPr>
        <p:spPr>
          <a:xfrm>
            <a:off x="1259632" y="43651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Elipsa 149"/>
          <p:cNvSpPr/>
          <p:nvPr/>
        </p:nvSpPr>
        <p:spPr>
          <a:xfrm>
            <a:off x="1619672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Elipsa 150"/>
          <p:cNvSpPr/>
          <p:nvPr/>
        </p:nvSpPr>
        <p:spPr>
          <a:xfrm>
            <a:off x="827584" y="43651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Elipsa 151"/>
          <p:cNvSpPr/>
          <p:nvPr/>
        </p:nvSpPr>
        <p:spPr>
          <a:xfrm>
            <a:off x="539552" y="41490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Elipsa 152"/>
          <p:cNvSpPr/>
          <p:nvPr/>
        </p:nvSpPr>
        <p:spPr>
          <a:xfrm>
            <a:off x="1187624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Elipsa 167"/>
          <p:cNvSpPr/>
          <p:nvPr/>
        </p:nvSpPr>
        <p:spPr>
          <a:xfrm>
            <a:off x="8172400" y="10527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Elipsa 172"/>
          <p:cNvSpPr/>
          <p:nvPr/>
        </p:nvSpPr>
        <p:spPr>
          <a:xfrm>
            <a:off x="7740352" y="10527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TextovéPole 173"/>
          <p:cNvSpPr txBox="1"/>
          <p:nvPr/>
        </p:nvSpPr>
        <p:spPr>
          <a:xfrm>
            <a:off x="1475656" y="260648"/>
            <a:ext cx="59700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Vytvoř příklady a napiš výsledek, podle ukázky na první kostce</a:t>
            </a:r>
            <a:endParaRPr lang="cs-CZ" dirty="0"/>
          </a:p>
        </p:txBody>
      </p:sp>
      <p:sp>
        <p:nvSpPr>
          <p:cNvPr id="175" name="TextovéPole 174"/>
          <p:cNvSpPr txBox="1"/>
          <p:nvPr/>
        </p:nvSpPr>
        <p:spPr>
          <a:xfrm>
            <a:off x="251520" y="1700808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lain" startAt="6"/>
            </a:pPr>
            <a:r>
              <a:rPr lang="cs-CZ" sz="1200" dirty="0" smtClean="0"/>
              <a:t>         +           4</a:t>
            </a:r>
          </a:p>
          <a:p>
            <a:pPr marL="342900" indent="-342900"/>
            <a:r>
              <a:rPr lang="cs-CZ" sz="1200" dirty="0" smtClean="0"/>
              <a:t>4                 +           6</a:t>
            </a:r>
          </a:p>
        </p:txBody>
      </p:sp>
      <p:sp>
        <p:nvSpPr>
          <p:cNvPr id="176" name="TextovéPole 175"/>
          <p:cNvSpPr txBox="1"/>
          <p:nvPr/>
        </p:nvSpPr>
        <p:spPr>
          <a:xfrm>
            <a:off x="1979712" y="105273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2" name="Obrázek 181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01208"/>
            <a:ext cx="1704975" cy="828675"/>
          </a:xfrm>
          <a:prstGeom prst="rect">
            <a:avLst/>
          </a:prstGeom>
        </p:spPr>
      </p:pic>
      <p:pic>
        <p:nvPicPr>
          <p:cNvPr id="181" name="Obrázek 180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092280" y="3717032"/>
            <a:ext cx="1704975" cy="828675"/>
          </a:xfrm>
          <a:prstGeom prst="rect">
            <a:avLst/>
          </a:prstGeom>
        </p:spPr>
      </p:pic>
      <p:pic>
        <p:nvPicPr>
          <p:cNvPr id="180" name="Obrázek 179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3717032"/>
            <a:ext cx="1704975" cy="828675"/>
          </a:xfrm>
          <a:prstGeom prst="rect">
            <a:avLst/>
          </a:prstGeom>
        </p:spPr>
      </p:pic>
      <p:pic>
        <p:nvPicPr>
          <p:cNvPr id="179" name="Obrázek 178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5301208"/>
            <a:ext cx="1704975" cy="828675"/>
          </a:xfrm>
          <a:prstGeom prst="rect">
            <a:avLst/>
          </a:prstGeom>
        </p:spPr>
      </p:pic>
      <p:pic>
        <p:nvPicPr>
          <p:cNvPr id="178" name="Obrázek 177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1988840"/>
            <a:ext cx="1704975" cy="828675"/>
          </a:xfrm>
          <a:prstGeom prst="rect">
            <a:avLst/>
          </a:prstGeom>
        </p:spPr>
      </p:pic>
      <p:pic>
        <p:nvPicPr>
          <p:cNvPr id="177" name="Obrázek 176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27784" y="5301208"/>
            <a:ext cx="1704975" cy="828675"/>
          </a:xfrm>
          <a:prstGeom prst="rect">
            <a:avLst/>
          </a:prstGeom>
        </p:spPr>
      </p:pic>
      <p:pic>
        <p:nvPicPr>
          <p:cNvPr id="175" name="Obrázek 174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55776" y="3717032"/>
            <a:ext cx="1704975" cy="828675"/>
          </a:xfrm>
          <a:prstGeom prst="rect">
            <a:avLst/>
          </a:prstGeom>
        </p:spPr>
      </p:pic>
      <p:pic>
        <p:nvPicPr>
          <p:cNvPr id="176" name="Obrázek 175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092280" y="1988840"/>
            <a:ext cx="1704975" cy="828675"/>
          </a:xfrm>
          <a:prstGeom prst="rect">
            <a:avLst/>
          </a:prstGeom>
        </p:spPr>
      </p:pic>
      <p:pic>
        <p:nvPicPr>
          <p:cNvPr id="5" name="Obrázek 4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548680"/>
            <a:ext cx="1704975" cy="828675"/>
          </a:xfrm>
          <a:prstGeom prst="rect">
            <a:avLst/>
          </a:prstGeom>
        </p:spPr>
      </p:pic>
      <p:pic>
        <p:nvPicPr>
          <p:cNvPr id="6" name="Obrázek 5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3717032"/>
            <a:ext cx="1704975" cy="828675"/>
          </a:xfrm>
          <a:prstGeom prst="rect">
            <a:avLst/>
          </a:prstGeom>
        </p:spPr>
      </p:pic>
      <p:pic>
        <p:nvPicPr>
          <p:cNvPr id="7" name="Obrázek 6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55776" y="548680"/>
            <a:ext cx="1704975" cy="828675"/>
          </a:xfrm>
          <a:prstGeom prst="rect">
            <a:avLst/>
          </a:prstGeom>
        </p:spPr>
      </p:pic>
      <p:pic>
        <p:nvPicPr>
          <p:cNvPr id="9" name="Obrázek 8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55776" y="2060848"/>
            <a:ext cx="1704975" cy="828675"/>
          </a:xfrm>
          <a:prstGeom prst="rect">
            <a:avLst/>
          </a:prstGeom>
        </p:spPr>
      </p:pic>
      <p:pic>
        <p:nvPicPr>
          <p:cNvPr id="10" name="Obrázek 9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5301208"/>
            <a:ext cx="1704975" cy="828675"/>
          </a:xfrm>
          <a:prstGeom prst="rect">
            <a:avLst/>
          </a:prstGeom>
        </p:spPr>
      </p:pic>
      <p:pic>
        <p:nvPicPr>
          <p:cNvPr id="11" name="Obrázek 10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548680"/>
            <a:ext cx="1704975" cy="828675"/>
          </a:xfrm>
          <a:prstGeom prst="rect">
            <a:avLst/>
          </a:prstGeom>
        </p:spPr>
      </p:pic>
      <p:pic>
        <p:nvPicPr>
          <p:cNvPr id="12" name="Obrázek 11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2060848"/>
            <a:ext cx="1704975" cy="828675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4" name="Obrázek 13" descr="odélník - dom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020272" y="548680"/>
            <a:ext cx="1704975" cy="828675"/>
          </a:xfrm>
          <a:prstGeom prst="rect">
            <a:avLst/>
          </a:prstGeom>
        </p:spPr>
      </p:pic>
      <p:sp>
        <p:nvSpPr>
          <p:cNvPr id="39" name="Elipsa 38"/>
          <p:cNvSpPr/>
          <p:nvPr/>
        </p:nvSpPr>
        <p:spPr>
          <a:xfrm>
            <a:off x="323528" y="220486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1403648" y="90872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1619672" y="11247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1187624" y="11247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827584" y="11247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1619672" y="6926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539552" y="11247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251520" y="11247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827584" y="62068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539552" y="62068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251520" y="62068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1187624" y="6926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323528" y="263691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755576" y="263691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755576" y="220486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1619672" y="220486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1187624" y="220486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539552" y="40770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251520" y="386104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1187624" y="263691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827584" y="42930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Elipsa 59"/>
          <p:cNvSpPr/>
          <p:nvPr/>
        </p:nvSpPr>
        <p:spPr>
          <a:xfrm>
            <a:off x="1403648" y="40770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Elipsa 60"/>
          <p:cNvSpPr/>
          <p:nvPr/>
        </p:nvSpPr>
        <p:spPr>
          <a:xfrm>
            <a:off x="1619672" y="263691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Elipsa 61"/>
          <p:cNvSpPr/>
          <p:nvPr/>
        </p:nvSpPr>
        <p:spPr>
          <a:xfrm>
            <a:off x="2987824" y="54452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62"/>
          <p:cNvSpPr/>
          <p:nvPr/>
        </p:nvSpPr>
        <p:spPr>
          <a:xfrm>
            <a:off x="3203848" y="54452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Elipsa 63"/>
          <p:cNvSpPr/>
          <p:nvPr/>
        </p:nvSpPr>
        <p:spPr>
          <a:xfrm>
            <a:off x="2771800" y="54452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64"/>
          <p:cNvSpPr/>
          <p:nvPr/>
        </p:nvSpPr>
        <p:spPr>
          <a:xfrm>
            <a:off x="3995936" y="40770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Elipsa 65"/>
          <p:cNvSpPr/>
          <p:nvPr/>
        </p:nvSpPr>
        <p:spPr>
          <a:xfrm>
            <a:off x="1403648" y="566124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Elipsa 66"/>
          <p:cNvSpPr/>
          <p:nvPr/>
        </p:nvSpPr>
        <p:spPr>
          <a:xfrm>
            <a:off x="467544" y="566124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Elipsa 67"/>
          <p:cNvSpPr/>
          <p:nvPr/>
        </p:nvSpPr>
        <p:spPr>
          <a:xfrm>
            <a:off x="8316416" y="21328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Elipsa 68"/>
          <p:cNvSpPr/>
          <p:nvPr/>
        </p:nvSpPr>
        <p:spPr>
          <a:xfrm>
            <a:off x="3203848" y="58772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Elipsa 69"/>
          <p:cNvSpPr/>
          <p:nvPr/>
        </p:nvSpPr>
        <p:spPr>
          <a:xfrm>
            <a:off x="2987824" y="58772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2771800" y="58772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Elipsa 71"/>
          <p:cNvSpPr/>
          <p:nvPr/>
        </p:nvSpPr>
        <p:spPr>
          <a:xfrm>
            <a:off x="7452320" y="23488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Elipsa 72"/>
          <p:cNvSpPr/>
          <p:nvPr/>
        </p:nvSpPr>
        <p:spPr>
          <a:xfrm>
            <a:off x="8028384" y="21328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Elipsa 73"/>
          <p:cNvSpPr/>
          <p:nvPr/>
        </p:nvSpPr>
        <p:spPr>
          <a:xfrm>
            <a:off x="7668344" y="25649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Elipsa 74"/>
          <p:cNvSpPr/>
          <p:nvPr/>
        </p:nvSpPr>
        <p:spPr>
          <a:xfrm>
            <a:off x="2915816" y="40770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Elipsa 75"/>
          <p:cNvSpPr/>
          <p:nvPr/>
        </p:nvSpPr>
        <p:spPr>
          <a:xfrm>
            <a:off x="3131840" y="386104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Elipsa 76"/>
          <p:cNvSpPr/>
          <p:nvPr/>
        </p:nvSpPr>
        <p:spPr>
          <a:xfrm>
            <a:off x="2699792" y="386104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Elipsa 77"/>
          <p:cNvSpPr/>
          <p:nvPr/>
        </p:nvSpPr>
        <p:spPr>
          <a:xfrm>
            <a:off x="3131840" y="42930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Elipsa 78"/>
          <p:cNvSpPr/>
          <p:nvPr/>
        </p:nvSpPr>
        <p:spPr>
          <a:xfrm>
            <a:off x="3635896" y="40770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Elipsa 79"/>
          <p:cNvSpPr/>
          <p:nvPr/>
        </p:nvSpPr>
        <p:spPr>
          <a:xfrm>
            <a:off x="2699792" y="42930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Elipsa 80"/>
          <p:cNvSpPr/>
          <p:nvPr/>
        </p:nvSpPr>
        <p:spPr>
          <a:xfrm>
            <a:off x="3923928" y="263691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Elipsa 81"/>
          <p:cNvSpPr/>
          <p:nvPr/>
        </p:nvSpPr>
        <p:spPr>
          <a:xfrm>
            <a:off x="3131840" y="263691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Elipsa 82"/>
          <p:cNvSpPr/>
          <p:nvPr/>
        </p:nvSpPr>
        <p:spPr>
          <a:xfrm>
            <a:off x="2915816" y="242088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Elipsa 83"/>
          <p:cNvSpPr/>
          <p:nvPr/>
        </p:nvSpPr>
        <p:spPr>
          <a:xfrm>
            <a:off x="3491880" y="220486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Elipsa 84"/>
          <p:cNvSpPr/>
          <p:nvPr/>
        </p:nvSpPr>
        <p:spPr>
          <a:xfrm>
            <a:off x="3707904" y="242088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Elipsa 85"/>
          <p:cNvSpPr/>
          <p:nvPr/>
        </p:nvSpPr>
        <p:spPr>
          <a:xfrm>
            <a:off x="3131840" y="6926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Elipsa 86"/>
          <p:cNvSpPr/>
          <p:nvPr/>
        </p:nvSpPr>
        <p:spPr>
          <a:xfrm>
            <a:off x="3995936" y="11247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Elipsa 87"/>
          <p:cNvSpPr/>
          <p:nvPr/>
        </p:nvSpPr>
        <p:spPr>
          <a:xfrm>
            <a:off x="3131840" y="11247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Elipsa 88"/>
          <p:cNvSpPr/>
          <p:nvPr/>
        </p:nvSpPr>
        <p:spPr>
          <a:xfrm>
            <a:off x="2699792" y="220486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Elipsa 89"/>
          <p:cNvSpPr/>
          <p:nvPr/>
        </p:nvSpPr>
        <p:spPr>
          <a:xfrm>
            <a:off x="2699792" y="6926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Elipsa 90"/>
          <p:cNvSpPr/>
          <p:nvPr/>
        </p:nvSpPr>
        <p:spPr>
          <a:xfrm>
            <a:off x="3995936" y="6926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Elipsa 91"/>
          <p:cNvSpPr/>
          <p:nvPr/>
        </p:nvSpPr>
        <p:spPr>
          <a:xfrm>
            <a:off x="3779912" y="90872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Elipsa 92"/>
          <p:cNvSpPr/>
          <p:nvPr/>
        </p:nvSpPr>
        <p:spPr>
          <a:xfrm>
            <a:off x="3563888" y="11247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Elipsa 93"/>
          <p:cNvSpPr/>
          <p:nvPr/>
        </p:nvSpPr>
        <p:spPr>
          <a:xfrm>
            <a:off x="2699792" y="11247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Elipsa 94"/>
          <p:cNvSpPr/>
          <p:nvPr/>
        </p:nvSpPr>
        <p:spPr>
          <a:xfrm>
            <a:off x="3563888" y="6926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Elipsa 96"/>
          <p:cNvSpPr/>
          <p:nvPr/>
        </p:nvSpPr>
        <p:spPr>
          <a:xfrm>
            <a:off x="5004048" y="11247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Elipsa 97"/>
          <p:cNvSpPr/>
          <p:nvPr/>
        </p:nvSpPr>
        <p:spPr>
          <a:xfrm>
            <a:off x="6084168" y="23488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Elipsa 98"/>
          <p:cNvSpPr/>
          <p:nvPr/>
        </p:nvSpPr>
        <p:spPr>
          <a:xfrm>
            <a:off x="5004048" y="25649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Elipsa 99"/>
          <p:cNvSpPr/>
          <p:nvPr/>
        </p:nvSpPr>
        <p:spPr>
          <a:xfrm>
            <a:off x="5220072" y="23488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Elipsa 100"/>
          <p:cNvSpPr/>
          <p:nvPr/>
        </p:nvSpPr>
        <p:spPr>
          <a:xfrm>
            <a:off x="5436096" y="21328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Elipsa 101"/>
          <p:cNvSpPr/>
          <p:nvPr/>
        </p:nvSpPr>
        <p:spPr>
          <a:xfrm>
            <a:off x="5436096" y="25649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Elipsa 102"/>
          <p:cNvSpPr/>
          <p:nvPr/>
        </p:nvSpPr>
        <p:spPr>
          <a:xfrm>
            <a:off x="5004048" y="21328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Elipsa 103"/>
          <p:cNvSpPr/>
          <p:nvPr/>
        </p:nvSpPr>
        <p:spPr>
          <a:xfrm>
            <a:off x="6084168" y="90872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Elipsa 104"/>
          <p:cNvSpPr/>
          <p:nvPr/>
        </p:nvSpPr>
        <p:spPr>
          <a:xfrm>
            <a:off x="6300192" y="11247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Elipsa 105"/>
          <p:cNvSpPr/>
          <p:nvPr/>
        </p:nvSpPr>
        <p:spPr>
          <a:xfrm>
            <a:off x="7236296" y="21328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Elipsa 106"/>
          <p:cNvSpPr/>
          <p:nvPr/>
        </p:nvSpPr>
        <p:spPr>
          <a:xfrm>
            <a:off x="3995936" y="54452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Elipsa 107"/>
          <p:cNvSpPr/>
          <p:nvPr/>
        </p:nvSpPr>
        <p:spPr>
          <a:xfrm>
            <a:off x="8244408" y="11247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Elipsa 108"/>
          <p:cNvSpPr/>
          <p:nvPr/>
        </p:nvSpPr>
        <p:spPr>
          <a:xfrm>
            <a:off x="8604448" y="21328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Elipsa 109"/>
          <p:cNvSpPr/>
          <p:nvPr/>
        </p:nvSpPr>
        <p:spPr>
          <a:xfrm>
            <a:off x="8028384" y="25649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Elipsa 110"/>
          <p:cNvSpPr/>
          <p:nvPr/>
        </p:nvSpPr>
        <p:spPr>
          <a:xfrm>
            <a:off x="8316416" y="25649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Elipsa 111"/>
          <p:cNvSpPr/>
          <p:nvPr/>
        </p:nvSpPr>
        <p:spPr>
          <a:xfrm>
            <a:off x="8604448" y="25649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Elipsa 112"/>
          <p:cNvSpPr/>
          <p:nvPr/>
        </p:nvSpPr>
        <p:spPr>
          <a:xfrm>
            <a:off x="5868144" y="6926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Elipsa 113"/>
          <p:cNvSpPr/>
          <p:nvPr/>
        </p:nvSpPr>
        <p:spPr>
          <a:xfrm>
            <a:off x="5436096" y="11247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Elipsa 114"/>
          <p:cNvSpPr/>
          <p:nvPr/>
        </p:nvSpPr>
        <p:spPr>
          <a:xfrm>
            <a:off x="3779912" y="58772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Elipsa 115"/>
          <p:cNvSpPr/>
          <p:nvPr/>
        </p:nvSpPr>
        <p:spPr>
          <a:xfrm>
            <a:off x="8532440" y="11247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Elipsa 116"/>
          <p:cNvSpPr/>
          <p:nvPr/>
        </p:nvSpPr>
        <p:spPr>
          <a:xfrm>
            <a:off x="3563888" y="54452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Elipsa 117"/>
          <p:cNvSpPr/>
          <p:nvPr/>
        </p:nvSpPr>
        <p:spPr>
          <a:xfrm>
            <a:off x="5940152" y="54452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Elipsa 118"/>
          <p:cNvSpPr/>
          <p:nvPr/>
        </p:nvSpPr>
        <p:spPr>
          <a:xfrm>
            <a:off x="6372200" y="54452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Elipsa 119"/>
          <p:cNvSpPr/>
          <p:nvPr/>
        </p:nvSpPr>
        <p:spPr>
          <a:xfrm>
            <a:off x="6156176" y="566124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Elipsa 120"/>
          <p:cNvSpPr/>
          <p:nvPr/>
        </p:nvSpPr>
        <p:spPr>
          <a:xfrm>
            <a:off x="5508104" y="54452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Elipsa 121"/>
          <p:cNvSpPr/>
          <p:nvPr/>
        </p:nvSpPr>
        <p:spPr>
          <a:xfrm>
            <a:off x="5292080" y="566124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Elipsa 122"/>
          <p:cNvSpPr/>
          <p:nvPr/>
        </p:nvSpPr>
        <p:spPr>
          <a:xfrm>
            <a:off x="5940152" y="58772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Elipsa 123"/>
          <p:cNvSpPr/>
          <p:nvPr/>
        </p:nvSpPr>
        <p:spPr>
          <a:xfrm>
            <a:off x="5076056" y="54452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Elipsa 124"/>
          <p:cNvSpPr/>
          <p:nvPr/>
        </p:nvSpPr>
        <p:spPr>
          <a:xfrm>
            <a:off x="5076056" y="58772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Elipsa 125"/>
          <p:cNvSpPr/>
          <p:nvPr/>
        </p:nvSpPr>
        <p:spPr>
          <a:xfrm>
            <a:off x="5508104" y="58772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Elipsa 126"/>
          <p:cNvSpPr/>
          <p:nvPr/>
        </p:nvSpPr>
        <p:spPr>
          <a:xfrm>
            <a:off x="7956376" y="6926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Elipsa 127"/>
          <p:cNvSpPr/>
          <p:nvPr/>
        </p:nvSpPr>
        <p:spPr>
          <a:xfrm>
            <a:off x="7596336" y="6926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Elipsa 128"/>
          <p:cNvSpPr/>
          <p:nvPr/>
        </p:nvSpPr>
        <p:spPr>
          <a:xfrm>
            <a:off x="7164288" y="10527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Elipsa 129"/>
          <p:cNvSpPr/>
          <p:nvPr/>
        </p:nvSpPr>
        <p:spPr>
          <a:xfrm>
            <a:off x="8532440" y="6926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Elipsa 130"/>
          <p:cNvSpPr/>
          <p:nvPr/>
        </p:nvSpPr>
        <p:spPr>
          <a:xfrm>
            <a:off x="8244408" y="6926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Elipsa 131"/>
          <p:cNvSpPr/>
          <p:nvPr/>
        </p:nvSpPr>
        <p:spPr>
          <a:xfrm>
            <a:off x="7956376" y="11247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Elipsa 132"/>
          <p:cNvSpPr/>
          <p:nvPr/>
        </p:nvSpPr>
        <p:spPr>
          <a:xfrm>
            <a:off x="3995936" y="58772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Elipsa 133"/>
          <p:cNvSpPr/>
          <p:nvPr/>
        </p:nvSpPr>
        <p:spPr>
          <a:xfrm>
            <a:off x="3563888" y="58772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Elipsa 134"/>
          <p:cNvSpPr/>
          <p:nvPr/>
        </p:nvSpPr>
        <p:spPr>
          <a:xfrm>
            <a:off x="3779912" y="54452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Elipsa 135"/>
          <p:cNvSpPr/>
          <p:nvPr/>
        </p:nvSpPr>
        <p:spPr>
          <a:xfrm>
            <a:off x="5220072" y="90872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Elipsa 136"/>
          <p:cNvSpPr/>
          <p:nvPr/>
        </p:nvSpPr>
        <p:spPr>
          <a:xfrm>
            <a:off x="7164288" y="6926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Elipsa 137"/>
          <p:cNvSpPr/>
          <p:nvPr/>
        </p:nvSpPr>
        <p:spPr>
          <a:xfrm>
            <a:off x="6300192" y="40770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Elipsa 138"/>
          <p:cNvSpPr/>
          <p:nvPr/>
        </p:nvSpPr>
        <p:spPr>
          <a:xfrm>
            <a:off x="5508104" y="42930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Elipsa 139"/>
          <p:cNvSpPr/>
          <p:nvPr/>
        </p:nvSpPr>
        <p:spPr>
          <a:xfrm>
            <a:off x="6372200" y="58772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Elipsa 140"/>
          <p:cNvSpPr/>
          <p:nvPr/>
        </p:nvSpPr>
        <p:spPr>
          <a:xfrm>
            <a:off x="7452320" y="378904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Elipsa 141"/>
          <p:cNvSpPr/>
          <p:nvPr/>
        </p:nvSpPr>
        <p:spPr>
          <a:xfrm>
            <a:off x="7164288" y="378904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Elipsa 142"/>
          <p:cNvSpPr/>
          <p:nvPr/>
        </p:nvSpPr>
        <p:spPr>
          <a:xfrm>
            <a:off x="5940152" y="40770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Elipsa 143"/>
          <p:cNvSpPr/>
          <p:nvPr/>
        </p:nvSpPr>
        <p:spPr>
          <a:xfrm>
            <a:off x="5436096" y="6926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Elipsa 144"/>
          <p:cNvSpPr/>
          <p:nvPr/>
        </p:nvSpPr>
        <p:spPr>
          <a:xfrm>
            <a:off x="7596336" y="10527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Elipsa 145"/>
          <p:cNvSpPr/>
          <p:nvPr/>
        </p:nvSpPr>
        <p:spPr>
          <a:xfrm>
            <a:off x="5004048" y="6926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Elipsa 148"/>
          <p:cNvSpPr/>
          <p:nvPr/>
        </p:nvSpPr>
        <p:spPr>
          <a:xfrm>
            <a:off x="5508104" y="378904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Elipsa 152"/>
          <p:cNvSpPr/>
          <p:nvPr/>
        </p:nvSpPr>
        <p:spPr>
          <a:xfrm>
            <a:off x="7740352" y="378904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Elipsa 153"/>
          <p:cNvSpPr/>
          <p:nvPr/>
        </p:nvSpPr>
        <p:spPr>
          <a:xfrm>
            <a:off x="5220072" y="42930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Elipsa 154"/>
          <p:cNvSpPr/>
          <p:nvPr/>
        </p:nvSpPr>
        <p:spPr>
          <a:xfrm>
            <a:off x="4932040" y="42930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Elipsa 155"/>
          <p:cNvSpPr/>
          <p:nvPr/>
        </p:nvSpPr>
        <p:spPr>
          <a:xfrm>
            <a:off x="5220072" y="378904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Elipsa 156"/>
          <p:cNvSpPr/>
          <p:nvPr/>
        </p:nvSpPr>
        <p:spPr>
          <a:xfrm>
            <a:off x="4932040" y="378904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Elipsa 157"/>
          <p:cNvSpPr/>
          <p:nvPr/>
        </p:nvSpPr>
        <p:spPr>
          <a:xfrm>
            <a:off x="8172400" y="566124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Elipsa 161"/>
          <p:cNvSpPr/>
          <p:nvPr/>
        </p:nvSpPr>
        <p:spPr>
          <a:xfrm>
            <a:off x="8316416" y="40770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Elipsa 163"/>
          <p:cNvSpPr/>
          <p:nvPr/>
        </p:nvSpPr>
        <p:spPr>
          <a:xfrm>
            <a:off x="7452320" y="42930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Elipsa 165"/>
          <p:cNvSpPr/>
          <p:nvPr/>
        </p:nvSpPr>
        <p:spPr>
          <a:xfrm>
            <a:off x="7740352" y="42930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Elipsa 166"/>
          <p:cNvSpPr/>
          <p:nvPr/>
        </p:nvSpPr>
        <p:spPr>
          <a:xfrm>
            <a:off x="7164288" y="42930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Elipsa 167"/>
          <p:cNvSpPr/>
          <p:nvPr/>
        </p:nvSpPr>
        <p:spPr>
          <a:xfrm>
            <a:off x="8532440" y="566124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1" name="Elipsa 170"/>
          <p:cNvSpPr/>
          <p:nvPr/>
        </p:nvSpPr>
        <p:spPr>
          <a:xfrm>
            <a:off x="7380312" y="566124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Elipsa 171"/>
          <p:cNvSpPr/>
          <p:nvPr/>
        </p:nvSpPr>
        <p:spPr>
          <a:xfrm>
            <a:off x="7740352" y="566124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TextovéPole 173"/>
          <p:cNvSpPr txBox="1"/>
          <p:nvPr/>
        </p:nvSpPr>
        <p:spPr>
          <a:xfrm>
            <a:off x="1835696" y="0"/>
            <a:ext cx="59700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Vytvoř příklady a napiš výsledek, podle ukázky na první kostce</a:t>
            </a:r>
          </a:p>
        </p:txBody>
      </p:sp>
      <p:sp>
        <p:nvSpPr>
          <p:cNvPr id="183" name="TextovéPole 182"/>
          <p:cNvSpPr txBox="1"/>
          <p:nvPr/>
        </p:nvSpPr>
        <p:spPr>
          <a:xfrm>
            <a:off x="395536" y="1412776"/>
            <a:ext cx="13115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28600" indent="-228600">
              <a:buAutoNum type="arabicPlain" startAt="6"/>
            </a:pPr>
            <a:r>
              <a:rPr lang="cs-CZ" sz="1200" dirty="0" smtClean="0"/>
              <a:t>          +          5</a:t>
            </a:r>
          </a:p>
          <a:p>
            <a:pPr marL="228600" indent="-228600"/>
            <a:r>
              <a:rPr lang="cs-CZ" sz="1200" dirty="0" smtClean="0"/>
              <a:t>5              +           6</a:t>
            </a:r>
            <a:endParaRPr lang="cs-CZ" sz="1200" dirty="0"/>
          </a:p>
        </p:txBody>
      </p:sp>
      <p:sp>
        <p:nvSpPr>
          <p:cNvPr id="184" name="TextovéPole 183"/>
          <p:cNvSpPr txBox="1"/>
          <p:nvPr/>
        </p:nvSpPr>
        <p:spPr>
          <a:xfrm>
            <a:off x="1979712" y="83671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390</TotalTime>
  <Words>43</Words>
  <Application>Microsoft Office PowerPoint</Application>
  <PresentationFormat>Předvádění na obrazovce (4:3)</PresentationFormat>
  <Paragraphs>22</Paragraphs>
  <Slides>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 Demjančuk</dc:creator>
  <cp:lastModifiedBy>Markéta Demjančuková</cp:lastModifiedBy>
  <cp:revision>51</cp:revision>
  <dcterms:created xsi:type="dcterms:W3CDTF">2011-10-22T19:41:33Z</dcterms:created>
  <dcterms:modified xsi:type="dcterms:W3CDTF">2011-11-23T21:26:57Z</dcterms:modified>
</cp:coreProperties>
</file>