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25"/>
  </p:notesMasterIdLst>
  <p:sldIdLst>
    <p:sldId id="269" r:id="rId2"/>
    <p:sldId id="270" r:id="rId3"/>
    <p:sldId id="256" r:id="rId4"/>
    <p:sldId id="271" r:id="rId5"/>
    <p:sldId id="266" r:id="rId6"/>
    <p:sldId id="265" r:id="rId7"/>
    <p:sldId id="267" r:id="rId8"/>
    <p:sldId id="257" r:id="rId9"/>
    <p:sldId id="268" r:id="rId10"/>
    <p:sldId id="272" r:id="rId11"/>
    <p:sldId id="259" r:id="rId12"/>
    <p:sldId id="260" r:id="rId13"/>
    <p:sldId id="262" r:id="rId14"/>
    <p:sldId id="263" r:id="rId15"/>
    <p:sldId id="264" r:id="rId16"/>
    <p:sldId id="273" r:id="rId17"/>
    <p:sldId id="275" r:id="rId18"/>
    <p:sldId id="276" r:id="rId19"/>
    <p:sldId id="277" r:id="rId20"/>
    <p:sldId id="278" r:id="rId21"/>
    <p:sldId id="280" r:id="rId22"/>
    <p:sldId id="279" r:id="rId23"/>
    <p:sldId id="261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0C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VY_32_INOVACE_03_Národní </a:t>
          </a:r>
          <a:r>
            <a:rPr lang="cs-CZ" sz="2000" baseline="0" dirty="0" smtClean="0"/>
            <a:t>obrození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 Základní škola Hnátnice, okres Ústí nad Orlicí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Petra Koutná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 SADY: Vlastivěda pro 4. a 5. </a:t>
          </a:r>
          <a:r>
            <a:rPr lang="cs-CZ" sz="2000" smtClean="0"/>
            <a:t>ročník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  CZ.1.07/1.4.00/21.1871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4865AC3F-78E2-43BA-A56B-7C465B8FCF11}">
      <dgm:prSet custT="1"/>
      <dgm:spPr/>
      <dgm:t>
        <a:bodyPr/>
        <a:lstStyle/>
        <a:p>
          <a:pPr algn="l"/>
          <a:r>
            <a:rPr lang="cs-CZ" sz="2000" dirty="0" smtClean="0"/>
            <a:t>DATUM: 2.4.2011</a:t>
          </a:r>
          <a:endParaRPr lang="cs-CZ" sz="2000" dirty="0"/>
        </a:p>
      </dgm:t>
    </dgm:pt>
    <dgm:pt modelId="{D9035F3F-40E4-44D2-BDEC-8BFACF13ACB4}" type="parTrans" cxnId="{806DB313-5FE6-4929-A678-3696BD1EC39C}">
      <dgm:prSet/>
      <dgm:spPr/>
      <dgm:t>
        <a:bodyPr/>
        <a:lstStyle/>
        <a:p>
          <a:endParaRPr lang="cs-CZ"/>
        </a:p>
      </dgm:t>
    </dgm:pt>
    <dgm:pt modelId="{AC1B04CB-5FFB-4765-BAA6-3C73B9929367}" type="sibTrans" cxnId="{806DB313-5FE6-4929-A678-3696BD1EC39C}">
      <dgm:prSet/>
      <dgm:spPr/>
      <dgm:t>
        <a:bodyPr/>
        <a:lstStyle/>
        <a:p>
          <a:endParaRPr lang="cs-CZ"/>
        </a:p>
      </dgm:t>
    </dgm:pt>
    <dgm:pt modelId="{D05761FA-3C71-4DD0-9183-7C99EBE53F4B}">
      <dgm:prSet custT="1"/>
      <dgm:spPr/>
      <dgm:t>
        <a:bodyPr/>
        <a:lstStyle/>
        <a:p>
          <a:endParaRPr lang="cs-CZ" sz="2000" dirty="0" smtClean="0"/>
        </a:p>
      </dgm:t>
    </dgm:pt>
    <dgm:pt modelId="{AA976F31-B6C2-4F44-AD16-210581F8F750}" type="parTrans" cxnId="{3DD2F2A8-BCEF-4848-BF56-5E4CA7EBE4B6}">
      <dgm:prSet/>
      <dgm:spPr/>
      <dgm:t>
        <a:bodyPr/>
        <a:lstStyle/>
        <a:p>
          <a:endParaRPr lang="cs-CZ"/>
        </a:p>
      </dgm:t>
    </dgm:pt>
    <dgm:pt modelId="{DDDC18D6-5FB0-4A25-8B72-BE62E0EE92EA}" type="sibTrans" cxnId="{3DD2F2A8-BCEF-4848-BF56-5E4CA7EBE4B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E2699407-A48D-4333-A645-7FA48F1FE3B7}" type="pres">
      <dgm:prSet presAssocID="{4865AC3F-78E2-43BA-A56B-7C465B8FCF11}" presName="vertSpace2" presStyleLbl="node1" presStyleIdx="0" presStyleCnt="7"/>
      <dgm:spPr/>
      <dgm:t>
        <a:bodyPr/>
        <a:lstStyle/>
        <a:p>
          <a:endParaRPr lang="cs-CZ"/>
        </a:p>
      </dgm:t>
    </dgm:pt>
    <dgm:pt modelId="{D5EA2712-68D0-4098-BDE6-B295C6AB6119}" type="pres">
      <dgm:prSet presAssocID="{4865AC3F-78E2-43BA-A56B-7C465B8FCF11}" presName="circle2" presStyleLbl="node1" presStyleIdx="1" presStyleCnt="7"/>
      <dgm:spPr/>
      <dgm:t>
        <a:bodyPr/>
        <a:lstStyle/>
        <a:p>
          <a:endParaRPr lang="cs-CZ"/>
        </a:p>
      </dgm:t>
    </dgm:pt>
    <dgm:pt modelId="{54F8D70D-FB57-4298-A600-D8F61B2A354A}" type="pres">
      <dgm:prSet presAssocID="{4865AC3F-78E2-43BA-A56B-7C465B8FCF11}" presName="rect2" presStyleLbl="alignAcc1" presStyleIdx="1" presStyleCnt="7"/>
      <dgm:spPr/>
      <dgm:t>
        <a:bodyPr/>
        <a:lstStyle/>
        <a:p>
          <a:endParaRPr lang="cs-CZ"/>
        </a:p>
      </dgm:t>
    </dgm:pt>
    <dgm:pt modelId="{C616B022-AA0C-4D3B-BDBF-093D86622E86}" type="pres">
      <dgm:prSet presAssocID="{D1B46980-6531-4606-95E6-44980827E919}" presName="vertSpace3" presStyleLbl="node1" presStyleIdx="1" presStyleCnt="7"/>
      <dgm:spPr/>
      <dgm:t>
        <a:bodyPr/>
        <a:lstStyle/>
        <a:p>
          <a:endParaRPr lang="cs-CZ"/>
        </a:p>
      </dgm:t>
    </dgm:pt>
    <dgm:pt modelId="{69684AB7-5B8D-45A5-BC2F-6AF80EB883EF}" type="pres">
      <dgm:prSet presAssocID="{D1B46980-6531-4606-95E6-44980827E919}" presName="circle3" presStyleLbl="node1" presStyleIdx="2" presStyleCnt="7" custLinFactNeighborX="-715" custLinFactNeighborY="-953"/>
      <dgm:spPr/>
      <dgm:t>
        <a:bodyPr/>
        <a:lstStyle/>
        <a:p>
          <a:endParaRPr lang="cs-CZ"/>
        </a:p>
      </dgm:t>
    </dgm:pt>
    <dgm:pt modelId="{004736B2-18D3-4D6D-AA18-DF3F81E9E312}" type="pres">
      <dgm:prSet presAssocID="{D1B46980-6531-4606-95E6-44980827E919}" presName="rect3" presStyleLbl="alignAcc1" presStyleIdx="2" presStyleCnt="7"/>
      <dgm:spPr/>
      <dgm:t>
        <a:bodyPr/>
        <a:lstStyle/>
        <a:p>
          <a:endParaRPr lang="cs-CZ"/>
        </a:p>
      </dgm:t>
    </dgm:pt>
    <dgm:pt modelId="{9CCAD005-8609-4003-9C1F-3AFC293FB9F9}" type="pres">
      <dgm:prSet presAssocID="{B651F6E3-6281-48DB-9319-2AEAFDAE7572}" presName="vertSpace4" presStyleLbl="node1" presStyleIdx="2" presStyleCnt="7"/>
      <dgm:spPr/>
      <dgm:t>
        <a:bodyPr/>
        <a:lstStyle/>
        <a:p>
          <a:endParaRPr lang="cs-CZ"/>
        </a:p>
      </dgm:t>
    </dgm:pt>
    <dgm:pt modelId="{0C4087F0-2DA9-4805-A823-C8C5404FEF67}" type="pres">
      <dgm:prSet presAssocID="{B651F6E3-6281-48DB-9319-2AEAFDAE7572}" presName="circle4" presStyleLbl="node1" presStyleIdx="3" presStyleCnt="7"/>
      <dgm:spPr/>
      <dgm:t>
        <a:bodyPr/>
        <a:lstStyle/>
        <a:p>
          <a:endParaRPr lang="cs-CZ"/>
        </a:p>
      </dgm:t>
    </dgm:pt>
    <dgm:pt modelId="{7145B55B-1B24-4B93-A1D4-B8021E4AC78C}" type="pres">
      <dgm:prSet presAssocID="{B651F6E3-6281-48DB-9319-2AEAFDAE7572}" presName="rect4" presStyleLbl="alignAcc1" presStyleIdx="3" presStyleCnt="7"/>
      <dgm:spPr/>
      <dgm:t>
        <a:bodyPr/>
        <a:lstStyle/>
        <a:p>
          <a:endParaRPr lang="cs-CZ"/>
        </a:p>
      </dgm:t>
    </dgm:pt>
    <dgm:pt modelId="{6919BCDB-3A39-4371-A415-42187620F612}" type="pres">
      <dgm:prSet presAssocID="{D8197B8C-B260-4A16-BDF4-0947B075E274}" presName="vertSpace5" presStyleLbl="node1" presStyleIdx="3" presStyleCnt="7"/>
      <dgm:spPr/>
      <dgm:t>
        <a:bodyPr/>
        <a:lstStyle/>
        <a:p>
          <a:endParaRPr lang="cs-CZ"/>
        </a:p>
      </dgm:t>
    </dgm:pt>
    <dgm:pt modelId="{19974A4C-782A-40F8-BDC1-A903A52CB5DC}" type="pres">
      <dgm:prSet presAssocID="{D8197B8C-B260-4A16-BDF4-0947B075E274}" presName="circle5" presStyleLbl="node1" presStyleIdx="4" presStyleCnt="7"/>
      <dgm:spPr/>
      <dgm:t>
        <a:bodyPr/>
        <a:lstStyle/>
        <a:p>
          <a:endParaRPr lang="cs-CZ"/>
        </a:p>
      </dgm:t>
    </dgm:pt>
    <dgm:pt modelId="{0F7944D4-5DCA-4B9E-A896-D52854246E44}" type="pres">
      <dgm:prSet presAssocID="{D8197B8C-B260-4A16-BDF4-0947B075E274}" presName="rect5" presStyleLbl="alignAcc1" presStyleIdx="4" presStyleCnt="7"/>
      <dgm:spPr/>
      <dgm:t>
        <a:bodyPr/>
        <a:lstStyle/>
        <a:p>
          <a:endParaRPr lang="cs-CZ"/>
        </a:p>
      </dgm:t>
    </dgm:pt>
    <dgm:pt modelId="{DFC55A8B-2DFD-41AE-A307-96A1D2E66396}" type="pres">
      <dgm:prSet presAssocID="{4C35D32F-0EAB-4CD7-82EE-45574DC2A586}" presName="vertSpace6" presStyleLbl="node1" presStyleIdx="4" presStyleCnt="7"/>
      <dgm:spPr/>
      <dgm:t>
        <a:bodyPr/>
        <a:lstStyle/>
        <a:p>
          <a:endParaRPr lang="cs-CZ"/>
        </a:p>
      </dgm:t>
    </dgm:pt>
    <dgm:pt modelId="{EB210E99-FECE-49F2-86FD-20F903E541DE}" type="pres">
      <dgm:prSet presAssocID="{4C35D32F-0EAB-4CD7-82EE-45574DC2A586}" presName="circle6" presStyleLbl="node1" presStyleIdx="5" presStyleCnt="7"/>
      <dgm:spPr/>
      <dgm:t>
        <a:bodyPr/>
        <a:lstStyle/>
        <a:p>
          <a:endParaRPr lang="cs-CZ"/>
        </a:p>
      </dgm:t>
    </dgm:pt>
    <dgm:pt modelId="{2463512F-938D-4E07-9D5C-7B2E99ABD39E}" type="pres">
      <dgm:prSet presAssocID="{4C35D32F-0EAB-4CD7-82EE-45574DC2A586}" presName="rect6" presStyleLbl="alignAcc1" presStyleIdx="5" presStyleCnt="7"/>
      <dgm:spPr/>
      <dgm:t>
        <a:bodyPr/>
        <a:lstStyle/>
        <a:p>
          <a:endParaRPr lang="cs-CZ"/>
        </a:p>
      </dgm:t>
    </dgm:pt>
    <dgm:pt modelId="{59FE3E3B-A92F-4A98-9A20-76394874AFA6}" type="pres">
      <dgm:prSet presAssocID="{D05761FA-3C71-4DD0-9183-7C99EBE53F4B}" presName="vertSpace7" presStyleLbl="node1" presStyleIdx="5" presStyleCnt="7"/>
      <dgm:spPr/>
      <dgm:t>
        <a:bodyPr/>
        <a:lstStyle/>
        <a:p>
          <a:endParaRPr lang="cs-CZ"/>
        </a:p>
      </dgm:t>
    </dgm:pt>
    <dgm:pt modelId="{8EB502EF-CA4F-4140-AFB6-D26D41E73615}" type="pres">
      <dgm:prSet presAssocID="{D05761FA-3C71-4DD0-9183-7C99EBE53F4B}" presName="circle7" presStyleLbl="node1" presStyleIdx="6" presStyleCnt="7"/>
      <dgm:spPr/>
      <dgm:t>
        <a:bodyPr/>
        <a:lstStyle/>
        <a:p>
          <a:endParaRPr lang="cs-CZ"/>
        </a:p>
      </dgm:t>
    </dgm:pt>
    <dgm:pt modelId="{6204D4B4-078C-4ACF-B823-77A728483A32}" type="pres">
      <dgm:prSet presAssocID="{D05761FA-3C71-4DD0-9183-7C99EBE53F4B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425D1D-3DF2-408E-A4F8-250CA94A450A}" type="pres">
      <dgm:prSet presAssocID="{4865AC3F-78E2-43BA-A56B-7C465B8FCF11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CDFEC33-8C2A-49C6-B23B-FA3577B1DCE9}" type="pres">
      <dgm:prSet presAssocID="{D1B46980-6531-4606-95E6-44980827E919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0A198DD-41D2-4313-8B5B-1CF1BCF383FB}" type="pres">
      <dgm:prSet presAssocID="{B651F6E3-6281-48DB-9319-2AEAFDAE7572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0D1B75-263C-4468-B985-565C95B9422B}" type="pres">
      <dgm:prSet presAssocID="{D8197B8C-B260-4A16-BDF4-0947B075E274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2C1AC3-4F1B-47BC-9A88-D00EAE61D85A}" type="pres">
      <dgm:prSet presAssocID="{4C35D32F-0EAB-4CD7-82EE-45574DC2A586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526C68-77CF-4757-B0E2-EC80EC09B19D}" type="pres">
      <dgm:prSet presAssocID="{D05761FA-3C71-4DD0-9183-7C99EBE53F4B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A74D87D-4F2F-4A84-9A70-24CB27A552B5}" type="presOf" srcId="{4C35D32F-0EAB-4CD7-82EE-45574DC2A586}" destId="{A02C1AC3-4F1B-47BC-9A88-D00EAE61D85A}" srcOrd="1" destOrd="0" presId="urn:microsoft.com/office/officeart/2005/8/layout/target3"/>
    <dgm:cxn modelId="{4126B9F0-30B4-4B34-8101-5AECEC846B48}" type="presOf" srcId="{757F3AB3-0718-4624-B441-E567A8F0AB56}" destId="{333A1088-737F-45CB-B68E-254E46348037}" srcOrd="0" destOrd="0" presId="urn:microsoft.com/office/officeart/2005/8/layout/target3"/>
    <dgm:cxn modelId="{B938E162-B93C-426D-BC57-94D489D38A97}" type="presOf" srcId="{D1D4F407-5343-4D3F-B5B9-D407B03CAEB4}" destId="{AED2198E-93D5-4001-81B4-73124B309672}" srcOrd="1" destOrd="0" presId="urn:microsoft.com/office/officeart/2005/8/layout/target3"/>
    <dgm:cxn modelId="{B380BC30-9C90-41A7-84AF-9781E28E9F96}" type="presOf" srcId="{B651F6E3-6281-48DB-9319-2AEAFDAE7572}" destId="{70A198DD-41D2-4313-8B5B-1CF1BCF383FB}" srcOrd="1" destOrd="0" presId="urn:microsoft.com/office/officeart/2005/8/layout/target3"/>
    <dgm:cxn modelId="{529967A7-1043-4CA4-8638-A17F52865EFA}" type="presOf" srcId="{4865AC3F-78E2-43BA-A56B-7C465B8FCF11}" destId="{54F8D70D-FB57-4298-A600-D8F61B2A354A}" srcOrd="0" destOrd="0" presId="urn:microsoft.com/office/officeart/2005/8/layout/target3"/>
    <dgm:cxn modelId="{780EFA52-F329-432C-BF89-6F084DAA404D}" type="presOf" srcId="{D05761FA-3C71-4DD0-9183-7C99EBE53F4B}" destId="{23526C68-77CF-4757-B0E2-EC80EC09B19D}" srcOrd="1" destOrd="0" presId="urn:microsoft.com/office/officeart/2005/8/layout/target3"/>
    <dgm:cxn modelId="{7BC66EC3-EBD6-4F3A-99ED-9D25F66FFA51}" srcId="{757F3AB3-0718-4624-B441-E567A8F0AB56}" destId="{B651F6E3-6281-48DB-9319-2AEAFDAE7572}" srcOrd="3" destOrd="0" parTransId="{A571E265-742E-411A-ABCF-E39FDBC7528A}" sibTransId="{E33260FE-399D-481C-B2D6-3B35DD16DC84}"/>
    <dgm:cxn modelId="{349ADDF6-F684-4645-95A0-D736FDC0E130}" type="presOf" srcId="{D8197B8C-B260-4A16-BDF4-0947B075E274}" destId="{5C0D1B75-263C-4468-B985-565C95B9422B}" srcOrd="1" destOrd="0" presId="urn:microsoft.com/office/officeart/2005/8/layout/target3"/>
    <dgm:cxn modelId="{EDF6FE6B-9DBE-4D7B-B8FD-7098875B4EED}" srcId="{757F3AB3-0718-4624-B441-E567A8F0AB56}" destId="{D8197B8C-B260-4A16-BDF4-0947B075E274}" srcOrd="4" destOrd="0" parTransId="{51C5993D-B262-45E6-B66E-76BC9D6D883D}" sibTransId="{1AEC7F05-E0FE-459C-BD47-224AC9D7BEE4}"/>
    <dgm:cxn modelId="{BEB6D8BB-269D-4D26-8C29-4C1B209C4189}" type="presOf" srcId="{4865AC3F-78E2-43BA-A56B-7C465B8FCF11}" destId="{FC425D1D-3DF2-408E-A4F8-250CA94A450A}" srcOrd="1" destOrd="0" presId="urn:microsoft.com/office/officeart/2005/8/layout/target3"/>
    <dgm:cxn modelId="{E316315E-A65F-4CEA-B8C2-755083288801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2" destOrd="0" parTransId="{4F7B2CF5-A270-4D61-A510-1C1C5A4DCD3B}" sibTransId="{CFF69701-2866-4EF5-BFB5-F3F9B72EB817}"/>
    <dgm:cxn modelId="{3DD2F2A8-BCEF-4848-BF56-5E4CA7EBE4B6}" srcId="{757F3AB3-0718-4624-B441-E567A8F0AB56}" destId="{D05761FA-3C71-4DD0-9183-7C99EBE53F4B}" srcOrd="6" destOrd="0" parTransId="{AA976F31-B6C2-4F44-AD16-210581F8F750}" sibTransId="{DDDC18D6-5FB0-4A25-8B72-BE62E0EE92EA}"/>
    <dgm:cxn modelId="{9E3207A1-20D9-465A-871F-D93D4EAFA020}" type="presOf" srcId="{B651F6E3-6281-48DB-9319-2AEAFDAE7572}" destId="{7145B55B-1B24-4B93-A1D4-B8021E4AC78C}" srcOrd="0" destOrd="0" presId="urn:microsoft.com/office/officeart/2005/8/layout/target3"/>
    <dgm:cxn modelId="{31697064-28A0-4FB5-BA5D-F3F0652972C4}" type="presOf" srcId="{D1B46980-6531-4606-95E6-44980827E919}" destId="{2CDFEC33-8C2A-49C6-B23B-FA3577B1DCE9}" srcOrd="1" destOrd="0" presId="urn:microsoft.com/office/officeart/2005/8/layout/target3"/>
    <dgm:cxn modelId="{9F0079B7-342C-48E3-A9EB-309DCB89D2B7}" type="presOf" srcId="{4C35D32F-0EAB-4CD7-82EE-45574DC2A586}" destId="{2463512F-938D-4E07-9D5C-7B2E99ABD39E}" srcOrd="0" destOrd="0" presId="urn:microsoft.com/office/officeart/2005/8/layout/target3"/>
    <dgm:cxn modelId="{C8D884EC-3C63-4697-866B-31D2B9107FF7}" type="presOf" srcId="{D05761FA-3C71-4DD0-9183-7C99EBE53F4B}" destId="{6204D4B4-078C-4ACF-B823-77A728483A32}" srcOrd="0" destOrd="0" presId="urn:microsoft.com/office/officeart/2005/8/layout/target3"/>
    <dgm:cxn modelId="{806DB313-5FE6-4929-A678-3696BD1EC39C}" srcId="{757F3AB3-0718-4624-B441-E567A8F0AB56}" destId="{4865AC3F-78E2-43BA-A56B-7C465B8FCF11}" srcOrd="1" destOrd="0" parTransId="{D9035F3F-40E4-44D2-BDEC-8BFACF13ACB4}" sibTransId="{AC1B04CB-5FFB-4765-BAA6-3C73B9929367}"/>
    <dgm:cxn modelId="{2221FB34-310D-4638-ACAE-9ACC709E4926}" srcId="{757F3AB3-0718-4624-B441-E567A8F0AB56}" destId="{4C35D32F-0EAB-4CD7-82EE-45574DC2A586}" srcOrd="5" destOrd="0" parTransId="{A15F02C0-547C-48B3-9D05-E7F145EBF3C4}" sibTransId="{8C5711BF-38F0-4590-B6BC-B3119A33CA2E}"/>
    <dgm:cxn modelId="{E1B3535C-3E5F-4E00-BC66-D60FF947AB4E}" type="presOf" srcId="{D8197B8C-B260-4A16-BDF4-0947B075E274}" destId="{0F7944D4-5DCA-4B9E-A896-D52854246E44}" srcOrd="0" destOrd="0" presId="urn:microsoft.com/office/officeart/2005/8/layout/target3"/>
    <dgm:cxn modelId="{A1F4DF07-3300-423A-95C2-282D12053B9F}" type="presOf" srcId="{D1B46980-6531-4606-95E6-44980827E919}" destId="{004736B2-18D3-4D6D-AA18-DF3F81E9E312}" srcOrd="0" destOrd="0" presId="urn:microsoft.com/office/officeart/2005/8/layout/target3"/>
    <dgm:cxn modelId="{ABA70287-097F-4353-BFD3-4AF2155AB367}" type="presParOf" srcId="{333A1088-737F-45CB-B68E-254E46348037}" destId="{F5ABB229-8D3B-4694-996A-96F23CF14429}" srcOrd="0" destOrd="0" presId="urn:microsoft.com/office/officeart/2005/8/layout/target3"/>
    <dgm:cxn modelId="{C558DFD0-89B6-4602-AF48-4737C125463F}" type="presParOf" srcId="{333A1088-737F-45CB-B68E-254E46348037}" destId="{F41139FD-01EE-4571-8B17-4FB00FC51163}" srcOrd="1" destOrd="0" presId="urn:microsoft.com/office/officeart/2005/8/layout/target3"/>
    <dgm:cxn modelId="{572592A1-7CA4-4829-BB84-2CA7658656C6}" type="presParOf" srcId="{333A1088-737F-45CB-B68E-254E46348037}" destId="{D005CE8C-CC26-4C3E-AC11-E15060ECD759}" srcOrd="2" destOrd="0" presId="urn:microsoft.com/office/officeart/2005/8/layout/target3"/>
    <dgm:cxn modelId="{BB37104C-E160-406E-BD06-34281773476F}" type="presParOf" srcId="{333A1088-737F-45CB-B68E-254E46348037}" destId="{E2699407-A48D-4333-A645-7FA48F1FE3B7}" srcOrd="3" destOrd="0" presId="urn:microsoft.com/office/officeart/2005/8/layout/target3"/>
    <dgm:cxn modelId="{02C97E1B-55EF-4F5C-A8D9-17470CDA9239}" type="presParOf" srcId="{333A1088-737F-45CB-B68E-254E46348037}" destId="{D5EA2712-68D0-4098-BDE6-B295C6AB6119}" srcOrd="4" destOrd="0" presId="urn:microsoft.com/office/officeart/2005/8/layout/target3"/>
    <dgm:cxn modelId="{CA3D7897-680F-49AB-98C1-2FFA7F63C9D1}" type="presParOf" srcId="{333A1088-737F-45CB-B68E-254E46348037}" destId="{54F8D70D-FB57-4298-A600-D8F61B2A354A}" srcOrd="5" destOrd="0" presId="urn:microsoft.com/office/officeart/2005/8/layout/target3"/>
    <dgm:cxn modelId="{C8F3A767-076B-42EC-AC0D-0AA924B154B1}" type="presParOf" srcId="{333A1088-737F-45CB-B68E-254E46348037}" destId="{C616B022-AA0C-4D3B-BDBF-093D86622E86}" srcOrd="6" destOrd="0" presId="urn:microsoft.com/office/officeart/2005/8/layout/target3"/>
    <dgm:cxn modelId="{7C272090-58EB-40D0-99E4-E28C0BB2ED42}" type="presParOf" srcId="{333A1088-737F-45CB-B68E-254E46348037}" destId="{69684AB7-5B8D-45A5-BC2F-6AF80EB883EF}" srcOrd="7" destOrd="0" presId="urn:microsoft.com/office/officeart/2005/8/layout/target3"/>
    <dgm:cxn modelId="{9B2DFAD3-32FE-4DDD-97DB-3B7248CB89FD}" type="presParOf" srcId="{333A1088-737F-45CB-B68E-254E46348037}" destId="{004736B2-18D3-4D6D-AA18-DF3F81E9E312}" srcOrd="8" destOrd="0" presId="urn:microsoft.com/office/officeart/2005/8/layout/target3"/>
    <dgm:cxn modelId="{61F31BD2-41AE-4CEB-8D44-B5E77EF722EB}" type="presParOf" srcId="{333A1088-737F-45CB-B68E-254E46348037}" destId="{9CCAD005-8609-4003-9C1F-3AFC293FB9F9}" srcOrd="9" destOrd="0" presId="urn:microsoft.com/office/officeart/2005/8/layout/target3"/>
    <dgm:cxn modelId="{DD31F525-40A5-4561-9246-83A2312237A7}" type="presParOf" srcId="{333A1088-737F-45CB-B68E-254E46348037}" destId="{0C4087F0-2DA9-4805-A823-C8C5404FEF67}" srcOrd="10" destOrd="0" presId="urn:microsoft.com/office/officeart/2005/8/layout/target3"/>
    <dgm:cxn modelId="{D5C52B40-F928-405F-80A8-D2185685AAF5}" type="presParOf" srcId="{333A1088-737F-45CB-B68E-254E46348037}" destId="{7145B55B-1B24-4B93-A1D4-B8021E4AC78C}" srcOrd="11" destOrd="0" presId="urn:microsoft.com/office/officeart/2005/8/layout/target3"/>
    <dgm:cxn modelId="{7A201CE4-ECE2-4CE2-9180-28FB3B253270}" type="presParOf" srcId="{333A1088-737F-45CB-B68E-254E46348037}" destId="{6919BCDB-3A39-4371-A415-42187620F612}" srcOrd="12" destOrd="0" presId="urn:microsoft.com/office/officeart/2005/8/layout/target3"/>
    <dgm:cxn modelId="{71B18372-DFB1-48D1-A542-A57DF34AF904}" type="presParOf" srcId="{333A1088-737F-45CB-B68E-254E46348037}" destId="{19974A4C-782A-40F8-BDC1-A903A52CB5DC}" srcOrd="13" destOrd="0" presId="urn:microsoft.com/office/officeart/2005/8/layout/target3"/>
    <dgm:cxn modelId="{1922630C-8B76-4279-9111-FC68E7120EE7}" type="presParOf" srcId="{333A1088-737F-45CB-B68E-254E46348037}" destId="{0F7944D4-5DCA-4B9E-A896-D52854246E44}" srcOrd="14" destOrd="0" presId="urn:microsoft.com/office/officeart/2005/8/layout/target3"/>
    <dgm:cxn modelId="{2ADB6589-D19D-41F0-9944-A4D26A5FC627}" type="presParOf" srcId="{333A1088-737F-45CB-B68E-254E46348037}" destId="{DFC55A8B-2DFD-41AE-A307-96A1D2E66396}" srcOrd="15" destOrd="0" presId="urn:microsoft.com/office/officeart/2005/8/layout/target3"/>
    <dgm:cxn modelId="{30AF8CC8-3C78-4EFD-8043-4A7484763F60}" type="presParOf" srcId="{333A1088-737F-45CB-B68E-254E46348037}" destId="{EB210E99-FECE-49F2-86FD-20F903E541DE}" srcOrd="16" destOrd="0" presId="urn:microsoft.com/office/officeart/2005/8/layout/target3"/>
    <dgm:cxn modelId="{0BD7D4AA-5BFF-4228-BCEB-6241EA074C1D}" type="presParOf" srcId="{333A1088-737F-45CB-B68E-254E46348037}" destId="{2463512F-938D-4E07-9D5C-7B2E99ABD39E}" srcOrd="17" destOrd="0" presId="urn:microsoft.com/office/officeart/2005/8/layout/target3"/>
    <dgm:cxn modelId="{66B40897-19A9-42D7-8D85-404D27DE1367}" type="presParOf" srcId="{333A1088-737F-45CB-B68E-254E46348037}" destId="{59FE3E3B-A92F-4A98-9A20-76394874AFA6}" srcOrd="18" destOrd="0" presId="urn:microsoft.com/office/officeart/2005/8/layout/target3"/>
    <dgm:cxn modelId="{A08C6783-0A25-41E9-B064-FAE1F99F22FB}" type="presParOf" srcId="{333A1088-737F-45CB-B68E-254E46348037}" destId="{8EB502EF-CA4F-4140-AFB6-D26D41E73615}" srcOrd="19" destOrd="0" presId="urn:microsoft.com/office/officeart/2005/8/layout/target3"/>
    <dgm:cxn modelId="{3FC6DEBD-12A2-473D-BA0E-CF88E426C038}" type="presParOf" srcId="{333A1088-737F-45CB-B68E-254E46348037}" destId="{6204D4B4-078C-4ACF-B823-77A728483A32}" srcOrd="20" destOrd="0" presId="urn:microsoft.com/office/officeart/2005/8/layout/target3"/>
    <dgm:cxn modelId="{A748052F-A259-40B4-BA76-23DFAFB2C8B0}" type="presParOf" srcId="{333A1088-737F-45CB-B68E-254E46348037}" destId="{AED2198E-93D5-4001-81B4-73124B309672}" srcOrd="21" destOrd="0" presId="urn:microsoft.com/office/officeart/2005/8/layout/target3"/>
    <dgm:cxn modelId="{99C38627-7EF6-4952-AE25-1731C3FE1F4C}" type="presParOf" srcId="{333A1088-737F-45CB-B68E-254E46348037}" destId="{FC425D1D-3DF2-408E-A4F8-250CA94A450A}" srcOrd="22" destOrd="0" presId="urn:microsoft.com/office/officeart/2005/8/layout/target3"/>
    <dgm:cxn modelId="{FD4D3723-0804-4440-80BB-BCB5A18D3FED}" type="presParOf" srcId="{333A1088-737F-45CB-B68E-254E46348037}" destId="{2CDFEC33-8C2A-49C6-B23B-FA3577B1DCE9}" srcOrd="23" destOrd="0" presId="urn:microsoft.com/office/officeart/2005/8/layout/target3"/>
    <dgm:cxn modelId="{053B4544-3232-4B4F-80BC-0FC47F444D30}" type="presParOf" srcId="{333A1088-737F-45CB-B68E-254E46348037}" destId="{70A198DD-41D2-4313-8B5B-1CF1BCF383FB}" srcOrd="24" destOrd="0" presId="urn:microsoft.com/office/officeart/2005/8/layout/target3"/>
    <dgm:cxn modelId="{B7EC0956-F5D2-478B-89EB-3DC48A87798C}" type="presParOf" srcId="{333A1088-737F-45CB-B68E-254E46348037}" destId="{5C0D1B75-263C-4468-B985-565C95B9422B}" srcOrd="25" destOrd="0" presId="urn:microsoft.com/office/officeart/2005/8/layout/target3"/>
    <dgm:cxn modelId="{C8327297-FFE7-4685-9A15-C90513CA341E}" type="presParOf" srcId="{333A1088-737F-45CB-B68E-254E46348037}" destId="{A02C1AC3-4F1B-47BC-9A88-D00EAE61D85A}" srcOrd="26" destOrd="0" presId="urn:microsoft.com/office/officeart/2005/8/layout/target3"/>
    <dgm:cxn modelId="{9424EF7A-618F-4BB0-B95B-22C6AC6F9DF5}" type="presParOf" srcId="{333A1088-737F-45CB-B68E-254E46348037}" destId="{23526C68-77CF-4757-B0E2-EC80EC09B19D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79762" cy="29797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0"/>
                <a:satOff val="0"/>
                <a:lumOff val="0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0"/>
                <a:satOff val="0"/>
                <a:lumOff val="0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0"/>
                <a:satOff val="0"/>
                <a:lumOff val="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71905" y="0"/>
          <a:ext cx="7367103" cy="29797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 Základní škola Hnátnice, okres Ústí nad Orlicí</a:t>
          </a:r>
          <a:endParaRPr lang="cs-CZ" sz="2000" kern="1200" dirty="0"/>
        </a:p>
      </dsp:txBody>
      <dsp:txXfrm>
        <a:off x="1471905" y="0"/>
        <a:ext cx="7367103" cy="297975"/>
      </dsp:txXfrm>
    </dsp:sp>
    <dsp:sp modelId="{D5EA2712-68D0-4098-BDE6-B295C6AB6119}">
      <dsp:nvSpPr>
        <dsp:cNvPr id="0" name=""/>
        <dsp:cNvSpPr/>
      </dsp:nvSpPr>
      <dsp:spPr>
        <a:xfrm>
          <a:off x="223481" y="297975"/>
          <a:ext cx="2532798" cy="253279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7016"/>
                <a:satOff val="1392"/>
                <a:lumOff val="2645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7016"/>
                <a:satOff val="1392"/>
                <a:lumOff val="2645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7016"/>
                <a:satOff val="1392"/>
                <a:lumOff val="2645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54F8D70D-FB57-4298-A600-D8F61B2A354A}">
      <dsp:nvSpPr>
        <dsp:cNvPr id="0" name=""/>
        <dsp:cNvSpPr/>
      </dsp:nvSpPr>
      <dsp:spPr>
        <a:xfrm>
          <a:off x="1489881" y="297975"/>
          <a:ext cx="7367103" cy="253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7016"/>
              <a:satOff val="1392"/>
              <a:lumOff val="264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DATUM: 2.4.2011</a:t>
          </a:r>
          <a:endParaRPr lang="cs-CZ" sz="2000" kern="1200" dirty="0"/>
        </a:p>
      </dsp:txBody>
      <dsp:txXfrm>
        <a:off x="1489881" y="297975"/>
        <a:ext cx="7367103" cy="297975"/>
      </dsp:txXfrm>
    </dsp:sp>
    <dsp:sp modelId="{69684AB7-5B8D-45A5-BC2F-6AF80EB883EF}">
      <dsp:nvSpPr>
        <dsp:cNvPr id="0" name=""/>
        <dsp:cNvSpPr/>
      </dsp:nvSpPr>
      <dsp:spPr>
        <a:xfrm>
          <a:off x="432050" y="576073"/>
          <a:ext cx="2085834" cy="20858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14032"/>
                <a:satOff val="2784"/>
                <a:lumOff val="5290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14032"/>
                <a:satOff val="2784"/>
                <a:lumOff val="5290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14032"/>
                <a:satOff val="2784"/>
                <a:lumOff val="529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04736B2-18D3-4D6D-AA18-DF3F81E9E312}">
      <dsp:nvSpPr>
        <dsp:cNvPr id="0" name=""/>
        <dsp:cNvSpPr/>
      </dsp:nvSpPr>
      <dsp:spPr>
        <a:xfrm>
          <a:off x="1489881" y="595951"/>
          <a:ext cx="7367103" cy="20858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14032"/>
              <a:satOff val="2784"/>
              <a:lumOff val="529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Petra Koutná</a:t>
          </a:r>
          <a:endParaRPr lang="cs-CZ" sz="2000" kern="1200" dirty="0"/>
        </a:p>
      </dsp:txBody>
      <dsp:txXfrm>
        <a:off x="1489881" y="595951"/>
        <a:ext cx="7367103" cy="297975"/>
      </dsp:txXfrm>
    </dsp:sp>
    <dsp:sp modelId="{0C4087F0-2DA9-4805-A823-C8C5404FEF67}">
      <dsp:nvSpPr>
        <dsp:cNvPr id="0" name=""/>
        <dsp:cNvSpPr/>
      </dsp:nvSpPr>
      <dsp:spPr>
        <a:xfrm>
          <a:off x="670445" y="893927"/>
          <a:ext cx="1638870" cy="16388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1048"/>
                <a:satOff val="4176"/>
                <a:lumOff val="7935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21048"/>
                <a:satOff val="4176"/>
                <a:lumOff val="7935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21048"/>
                <a:satOff val="4176"/>
                <a:lumOff val="7935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7145B55B-1B24-4B93-A1D4-B8021E4AC78C}">
      <dsp:nvSpPr>
        <dsp:cNvPr id="0" name=""/>
        <dsp:cNvSpPr/>
      </dsp:nvSpPr>
      <dsp:spPr>
        <a:xfrm>
          <a:off x="1489881" y="893927"/>
          <a:ext cx="7367103" cy="16388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1048"/>
              <a:satOff val="4176"/>
              <a:lumOff val="793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VY_32_INOVACE_03_Národní </a:t>
          </a:r>
          <a:r>
            <a:rPr lang="cs-CZ" sz="2000" kern="1200" baseline="0" dirty="0" smtClean="0"/>
            <a:t>obrození</a:t>
          </a:r>
          <a:endParaRPr lang="cs-CZ" sz="2000" kern="1200" dirty="0"/>
        </a:p>
      </dsp:txBody>
      <dsp:txXfrm>
        <a:off x="1489881" y="893927"/>
        <a:ext cx="7367103" cy="297978"/>
      </dsp:txXfrm>
    </dsp:sp>
    <dsp:sp modelId="{19974A4C-782A-40F8-BDC1-A903A52CB5DC}">
      <dsp:nvSpPr>
        <dsp:cNvPr id="0" name=""/>
        <dsp:cNvSpPr/>
      </dsp:nvSpPr>
      <dsp:spPr>
        <a:xfrm>
          <a:off x="893929" y="1191906"/>
          <a:ext cx="1191903" cy="119190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28063"/>
                <a:satOff val="5568"/>
                <a:lumOff val="10580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28063"/>
                <a:satOff val="5568"/>
                <a:lumOff val="10580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28063"/>
                <a:satOff val="5568"/>
                <a:lumOff val="1058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0F7944D4-5DCA-4B9E-A896-D52854246E44}">
      <dsp:nvSpPr>
        <dsp:cNvPr id="0" name=""/>
        <dsp:cNvSpPr/>
      </dsp:nvSpPr>
      <dsp:spPr>
        <a:xfrm>
          <a:off x="1489881" y="1191906"/>
          <a:ext cx="7367103" cy="119190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28063"/>
              <a:satOff val="5568"/>
              <a:lumOff val="1058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SADY: Vlastivěda pro 4. a 5. </a:t>
          </a:r>
          <a:r>
            <a:rPr lang="cs-CZ" sz="2000" kern="1200" smtClean="0"/>
            <a:t>ročník</a:t>
          </a:r>
          <a:endParaRPr lang="cs-CZ" sz="2000" kern="1200" dirty="0"/>
        </a:p>
      </dsp:txBody>
      <dsp:txXfrm>
        <a:off x="1489881" y="1191906"/>
        <a:ext cx="7367103" cy="297975"/>
      </dsp:txXfrm>
    </dsp:sp>
    <dsp:sp modelId="{EB210E99-FECE-49F2-86FD-20F903E541DE}">
      <dsp:nvSpPr>
        <dsp:cNvPr id="0" name=""/>
        <dsp:cNvSpPr/>
      </dsp:nvSpPr>
      <dsp:spPr>
        <a:xfrm>
          <a:off x="1117411" y="1489881"/>
          <a:ext cx="744939" cy="7449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35079"/>
                <a:satOff val="6960"/>
                <a:lumOff val="13225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35079"/>
                <a:satOff val="6960"/>
                <a:lumOff val="13225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35079"/>
                <a:satOff val="6960"/>
                <a:lumOff val="13225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463512F-938D-4E07-9D5C-7B2E99ABD39E}">
      <dsp:nvSpPr>
        <dsp:cNvPr id="0" name=""/>
        <dsp:cNvSpPr/>
      </dsp:nvSpPr>
      <dsp:spPr>
        <a:xfrm>
          <a:off x="1489881" y="1489881"/>
          <a:ext cx="7367103" cy="7449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35079"/>
              <a:satOff val="6960"/>
              <a:lumOff val="13225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  CZ.1.07/1.4.00/21.1871</a:t>
          </a:r>
          <a:endParaRPr lang="cs-CZ" sz="2000" kern="1200" dirty="0"/>
        </a:p>
      </dsp:txBody>
      <dsp:txXfrm>
        <a:off x="1489881" y="1489881"/>
        <a:ext cx="7367103" cy="297975"/>
      </dsp:txXfrm>
    </dsp:sp>
    <dsp:sp modelId="{8EB502EF-CA4F-4140-AFB6-D26D41E73615}">
      <dsp:nvSpPr>
        <dsp:cNvPr id="0" name=""/>
        <dsp:cNvSpPr/>
      </dsp:nvSpPr>
      <dsp:spPr>
        <a:xfrm>
          <a:off x="1340893" y="1787857"/>
          <a:ext cx="297975" cy="29797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3">
                <a:shade val="80000"/>
                <a:hueOff val="42095"/>
                <a:satOff val="8352"/>
                <a:lumOff val="15870"/>
                <a:alphaOff val="0"/>
                <a:shade val="58000"/>
                <a:satMod val="150000"/>
              </a:schemeClr>
            </a:gs>
            <a:gs pos="72000">
              <a:schemeClr val="accent3">
                <a:shade val="80000"/>
                <a:hueOff val="42095"/>
                <a:satOff val="8352"/>
                <a:lumOff val="15870"/>
                <a:alphaOff val="0"/>
                <a:tint val="90000"/>
                <a:satMod val="135000"/>
              </a:schemeClr>
            </a:gs>
            <a:gs pos="100000">
              <a:schemeClr val="accent3">
                <a:shade val="80000"/>
                <a:hueOff val="42095"/>
                <a:satOff val="8352"/>
                <a:lumOff val="15870"/>
                <a:alphaOff val="0"/>
                <a:tint val="8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50800" dist="38100" dir="5400000" rotWithShape="0">
            <a:srgbClr val="000000">
              <a:alpha val="43137"/>
            </a:srgbClr>
          </a:outerShdw>
        </a:effectLst>
        <a:scene3d>
          <a:camera prst="orthographicFront" fov="0">
            <a:rot lat="0" lon="0" rev="0"/>
          </a:camera>
          <a:lightRig rig="soft" dir="tl">
            <a:rot lat="0" lon="0" rev="20000000"/>
          </a:lightRig>
        </a:scene3d>
        <a:sp3d prstMaterial="matte">
          <a:bevelT w="63500" h="63500" prst="coolSlan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204D4B4-078C-4ACF-B823-77A728483A32}">
      <dsp:nvSpPr>
        <dsp:cNvPr id="0" name=""/>
        <dsp:cNvSpPr/>
      </dsp:nvSpPr>
      <dsp:spPr>
        <a:xfrm>
          <a:off x="1489881" y="1787857"/>
          <a:ext cx="7367103" cy="29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shade val="80000"/>
              <a:hueOff val="42095"/>
              <a:satOff val="8352"/>
              <a:lumOff val="15870"/>
              <a:alphaOff val="0"/>
            </a:schemeClr>
          </a:solidFill>
          <a:prstDash val="solid"/>
        </a:ln>
        <a:effectLst>
          <a:outerShdw blurRad="50800" dist="38100" dir="5400000" rotWithShape="0">
            <a:srgbClr val="000000">
              <a:alpha val="43137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</dsp:txBody>
      <dsp:txXfrm>
        <a:off x="1489881" y="1787857"/>
        <a:ext cx="7367103" cy="297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885FE-11A1-47AB-B8AE-F180FCA440B6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EFC9277-FA53-46D4-9DFE-876F7586C19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01139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367273C0-59EC-4089-BEB4-F04EC4D27910}" type="datetimeFigureOut">
              <a:rPr lang="cs-CZ" smtClean="0"/>
              <a:t>30.3.2012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BE91CA5F-2913-4052-9AB0-AF03AD04A199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1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19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png"/><Relationship Id="rId5" Type="http://schemas.openxmlformats.org/officeDocument/2006/relationships/image" Target="../media/image17.png"/><Relationship Id="rId4" Type="http://schemas.openxmlformats.org/officeDocument/2006/relationships/image" Target="../media/image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image" Target="../media/image22.pn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20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3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f_Jungmann_CT.jpg" TargetMode="External"/><Relationship Id="rId3" Type="http://schemas.openxmlformats.org/officeDocument/2006/relationships/hyperlink" Target="http://cs.wikipedia.org/wiki/Soubor:Jan_Vil%C3%ADmek_-_Franti%C5%A1ek_Palack%C3%BD.jpg" TargetMode="External"/><Relationship Id="rId7" Type="http://schemas.openxmlformats.org/officeDocument/2006/relationships/hyperlink" Target="http://cs.wikipedia.org/wiki/Soubor:Josef_Dobrovsky_Vilimek.jpg" TargetMode="External"/><Relationship Id="rId2" Type="http://schemas.openxmlformats.org/officeDocument/2006/relationships/hyperlink" Target="http://cs.wikipedia.org/wiki/Soubor:Mat%C4%9Bj_Kopeck%C3%BD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Jan_Vil%C3%ADmek_-_Karel_Jarom%C3%ADr_Erben.jpg" TargetMode="External"/><Relationship Id="rId11" Type="http://schemas.openxmlformats.org/officeDocument/2006/relationships/hyperlink" Target="http://cs.wikipedia.org/wiki/Soubor:Karolina_Svetla_02.jpg" TargetMode="External"/><Relationship Id="rId5" Type="http://schemas.openxmlformats.org/officeDocument/2006/relationships/hyperlink" Target="http://cs.wikipedia.org/wiki/Soubor:Jan_Vil%C3%ADmek_-_Karel_Hynek_M%C3%A1cha.jpg" TargetMode="External"/><Relationship Id="rId10" Type="http://schemas.openxmlformats.org/officeDocument/2006/relationships/hyperlink" Target="http://cs.wikipedia.org/wiki/Soubor:Vaclav_Matej_Kramerius_Zoula.png" TargetMode="External"/><Relationship Id="rId4" Type="http://schemas.openxmlformats.org/officeDocument/2006/relationships/hyperlink" Target="http://cs.wikipedia.org/wiki/Soubor:Jan_Vil%C3%ADmek_-_Josef_Kajet%C3%A1n_Tyl.jpg" TargetMode="External"/><Relationship Id="rId9" Type="http://schemas.openxmlformats.org/officeDocument/2006/relationships/hyperlink" Target="http://cs.wikipedia.org/wiki/Soubor:Jan_Vil%C3%ADmek_-_Bo%C5%BEena_N%C4%9Bmcov%C3%A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74674679"/>
              </p:ext>
            </p:extLst>
          </p:nvPr>
        </p:nvGraphicFramePr>
        <p:xfrm>
          <a:off x="179512" y="476672"/>
          <a:ext cx="8856984" cy="2979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0743" y="4293096"/>
            <a:ext cx="6078537" cy="14811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904646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980728"/>
            <a:ext cx="72008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ANOTACE:</a:t>
            </a:r>
          </a:p>
          <a:p>
            <a:endParaRPr lang="cs-CZ" sz="2000" dirty="0" smtClean="0"/>
          </a:p>
          <a:p>
            <a:r>
              <a:rPr lang="cs-CZ" sz="2000" dirty="0" smtClean="0"/>
              <a:t>Materiál seznamuje žáky s pojmem národní obrození, vlastenectví.  Ukazuje snahy vlastenců o zastavení nebo alespoň zpomalení poněmčování českého národa. Představuje význačné české obrozence. V závěru prezentace je umístěn krátký  kvíz na procvičení </a:t>
            </a:r>
            <a:r>
              <a:rPr lang="cs-CZ" sz="2000" smtClean="0"/>
              <a:t>nových informací.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770388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7000" b="1" dirty="0" smtClean="0"/>
              <a:t>NÁRODNÍ OBROZENÍ </a:t>
            </a:r>
            <a:endParaRPr lang="cs-CZ" sz="7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7156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418906" y="1556792"/>
            <a:ext cx="4392488" cy="2880320"/>
          </a:xfrm>
          <a:prstGeom prst="borderCallout2">
            <a:avLst>
              <a:gd name="adj1" fmla="val 35844"/>
              <a:gd name="adj2" fmla="val 99944"/>
              <a:gd name="adj3" fmla="val 49217"/>
              <a:gd name="adj4" fmla="val 114692"/>
              <a:gd name="adj5" fmla="val 114245"/>
              <a:gd name="adj6" fmla="val 134903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Dobrý den děti!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Chtěl bych vám dnes něco vyprávět </a:t>
            </a:r>
            <a:r>
              <a:rPr lang="cs-CZ" sz="2800" b="1" dirty="0" smtClean="0">
                <a:solidFill>
                  <a:schemeClr val="bg1"/>
                </a:solidFill>
              </a:rPr>
              <a:t>o </a:t>
            </a:r>
            <a:r>
              <a:rPr lang="cs-CZ" sz="2800" b="1" dirty="0" smtClean="0">
                <a:solidFill>
                  <a:schemeClr val="bg1"/>
                </a:solidFill>
              </a:rPr>
              <a:t>době, </a:t>
            </a:r>
            <a:r>
              <a:rPr lang="cs-CZ" sz="2800" b="1" dirty="0" smtClean="0">
                <a:solidFill>
                  <a:schemeClr val="bg1"/>
                </a:solidFill>
              </a:rPr>
              <a:t>  ve </a:t>
            </a:r>
            <a:r>
              <a:rPr lang="cs-CZ" sz="2800" b="1" dirty="0" smtClean="0">
                <a:solidFill>
                  <a:schemeClr val="bg1"/>
                </a:solidFill>
              </a:rPr>
              <a:t>které jsem žil. 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Vy té době nyní říkáte NÁRODNÍ OBROZENÍ.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3823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>
                <a:effectLst/>
              </a:rPr>
              <a:t>NADVLÁDA NĚMČINY</a:t>
            </a:r>
            <a:endParaRPr lang="cs-CZ" sz="3200" dirty="0"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Habsburkové Čechám vládnou z Vídně – proto je v celé říši jedinou úřední řečí </a:t>
            </a:r>
            <a:r>
              <a:rPr lang="cs-CZ" u="sng" dirty="0" smtClean="0">
                <a:solidFill>
                  <a:srgbClr val="FFF0C1"/>
                </a:solidFill>
              </a:rPr>
              <a:t>němčina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českých zemích nastalo </a:t>
            </a:r>
            <a:r>
              <a:rPr lang="cs-CZ" u="sng" dirty="0" smtClean="0">
                <a:solidFill>
                  <a:srgbClr val="FFF0C1"/>
                </a:solidFill>
              </a:rPr>
              <a:t>poněmčování</a:t>
            </a:r>
            <a:r>
              <a:rPr lang="cs-CZ" dirty="0" smtClean="0"/>
              <a:t>, v úřadech, v armádě, ve školách, i knihy se tisknou jen německy.</a:t>
            </a:r>
          </a:p>
          <a:p>
            <a:r>
              <a:rPr lang="cs-CZ" u="sng" dirty="0" smtClean="0">
                <a:solidFill>
                  <a:srgbClr val="FFF0C1"/>
                </a:solidFill>
              </a:rPr>
              <a:t>Česky</a:t>
            </a:r>
            <a:r>
              <a:rPr lang="cs-CZ" dirty="0" smtClean="0"/>
              <a:t> mezi sebou mluví jen </a:t>
            </a:r>
            <a:r>
              <a:rPr lang="cs-CZ" b="1" u="sng" dirty="0" smtClean="0">
                <a:solidFill>
                  <a:srgbClr val="FFF0C1"/>
                </a:solidFill>
              </a:rPr>
              <a:t>prostí lidé </a:t>
            </a:r>
            <a:r>
              <a:rPr lang="cs-CZ" u="sng" dirty="0" smtClean="0">
                <a:solidFill>
                  <a:srgbClr val="FFF0C1"/>
                </a:solidFill>
              </a:rPr>
              <a:t>ve městech </a:t>
            </a:r>
            <a:r>
              <a:rPr lang="cs-CZ" dirty="0" smtClean="0"/>
              <a:t>a </a:t>
            </a:r>
            <a:r>
              <a:rPr lang="cs-CZ" u="sng" dirty="0" smtClean="0">
                <a:solidFill>
                  <a:srgbClr val="FFF0C1"/>
                </a:solidFill>
              </a:rPr>
              <a:t>poddaní na venkově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3403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dirty="0" smtClean="0"/>
              <a:t>POČÁTKY NÁRODNÍHO OBROZENÍ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</a:t>
            </a:r>
            <a:r>
              <a:rPr lang="cs-CZ" dirty="0" smtClean="0"/>
              <a:t>o zrušení nevolnictví přicházeli studovat do měst i chlapci z venkova.</a:t>
            </a:r>
          </a:p>
          <a:p>
            <a:endParaRPr lang="cs-CZ" dirty="0" smtClean="0"/>
          </a:p>
          <a:p>
            <a:r>
              <a:rPr lang="cs-CZ" dirty="0" smtClean="0"/>
              <a:t>Stávali se z  nich učitelé, úředníci, kněží, umělci i vědci.</a:t>
            </a:r>
          </a:p>
          <a:p>
            <a:endParaRPr lang="cs-CZ" dirty="0" smtClean="0"/>
          </a:p>
          <a:p>
            <a:r>
              <a:rPr lang="cs-CZ" dirty="0" smtClean="0"/>
              <a:t>Uvědomují si, že je potřeba </a:t>
            </a:r>
            <a:r>
              <a:rPr lang="cs-CZ" u="sng" dirty="0" smtClean="0">
                <a:solidFill>
                  <a:srgbClr val="FFF0C1"/>
                </a:solidFill>
              </a:rPr>
              <a:t>češtinu</a:t>
            </a:r>
            <a:r>
              <a:rPr lang="cs-CZ" u="sng" dirty="0" smtClean="0"/>
              <a:t> </a:t>
            </a:r>
            <a:r>
              <a:rPr lang="cs-CZ" dirty="0" smtClean="0"/>
              <a:t>zachránit.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812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VLASTENCI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Tito lidé studují český jazyk, české dějiny i kulturu.</a:t>
            </a:r>
          </a:p>
          <a:p>
            <a:endParaRPr lang="cs-CZ" dirty="0" smtClean="0"/>
          </a:p>
          <a:p>
            <a:r>
              <a:rPr lang="cs-CZ" dirty="0" smtClean="0"/>
              <a:t>Říkáme jim </a:t>
            </a:r>
            <a:r>
              <a:rPr lang="cs-CZ" u="sng" dirty="0" smtClean="0">
                <a:solidFill>
                  <a:srgbClr val="FFF0C1"/>
                </a:solidFill>
              </a:rPr>
              <a:t>vlastenci</a:t>
            </a:r>
            <a:r>
              <a:rPr lang="cs-CZ" dirty="0" smtClean="0"/>
              <a:t>(protože brání českou vlast) nebo </a:t>
            </a:r>
            <a:r>
              <a:rPr lang="cs-CZ" u="sng" dirty="0" smtClean="0">
                <a:solidFill>
                  <a:srgbClr val="FFF0C1"/>
                </a:solidFill>
              </a:rPr>
              <a:t>národní buditelé</a:t>
            </a:r>
            <a:r>
              <a:rPr lang="cs-CZ" dirty="0" smtClean="0"/>
              <a:t>(protože probouzeli český národ).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523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ČESKÉ KNIHY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6236"/>
            <a:ext cx="8229600" cy="473509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Do češtiny se překládaly knihy z jiných jazyků.</a:t>
            </a:r>
          </a:p>
          <a:p>
            <a:endParaRPr lang="cs-CZ" sz="2800" dirty="0"/>
          </a:p>
          <a:p>
            <a:r>
              <a:rPr lang="cs-CZ" sz="2800" dirty="0" smtClean="0"/>
              <a:t>První české knihkupectví a vydavatelství se nazývalo </a:t>
            </a:r>
            <a:r>
              <a:rPr lang="cs-CZ" sz="2800" b="1" u="sng" dirty="0" smtClean="0">
                <a:solidFill>
                  <a:srgbClr val="FFF0C1"/>
                </a:solidFill>
              </a:rPr>
              <a:t>Česká expedice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Tam se tiskly i prodávaly české knihy, kalendáře a noviny.</a:t>
            </a:r>
          </a:p>
          <a:p>
            <a:endParaRPr lang="cs-CZ" sz="3600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3212976"/>
            <a:ext cx="2790825" cy="1924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27752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DIVADLO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Praze byla postavena dřevěná </a:t>
            </a:r>
            <a:r>
              <a:rPr lang="cs-CZ" dirty="0" smtClean="0"/>
              <a:t>budova</a:t>
            </a:r>
            <a:r>
              <a:rPr lang="cs-CZ" dirty="0"/>
              <a:t>, které se říkalo  </a:t>
            </a:r>
            <a:r>
              <a:rPr lang="cs-CZ" b="1" u="sng" dirty="0">
                <a:solidFill>
                  <a:srgbClr val="FFF0C1"/>
                </a:solidFill>
              </a:rPr>
              <a:t>Bouda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r>
              <a:rPr lang="cs-CZ" dirty="0"/>
              <a:t>Zde se hrály </a:t>
            </a:r>
            <a:r>
              <a:rPr lang="cs-CZ" b="1" dirty="0"/>
              <a:t>divadelní hry v češtině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V češtině hrají kočovná divadla.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79060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395536" y="1700808"/>
            <a:ext cx="4392488" cy="2880320"/>
          </a:xfrm>
          <a:prstGeom prst="borderCallout2">
            <a:avLst>
              <a:gd name="adj1" fmla="val 35844"/>
              <a:gd name="adj2" fmla="val 99944"/>
              <a:gd name="adj3" fmla="val 49217"/>
              <a:gd name="adj4" fmla="val 114692"/>
              <a:gd name="adj5" fmla="val 114245"/>
              <a:gd name="adj6" fmla="val 134903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Teď vám představím některé své přátele vlastence z tehdejší doby.</a:t>
            </a:r>
          </a:p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Poznáte mezi nimi </a:t>
            </a:r>
            <a:r>
              <a:rPr lang="cs-CZ" sz="2800" b="1" dirty="0" smtClean="0">
                <a:solidFill>
                  <a:schemeClr val="bg1"/>
                </a:solidFill>
              </a:rPr>
              <a:t>         i </a:t>
            </a:r>
            <a:r>
              <a:rPr lang="cs-CZ" sz="2800" b="1" dirty="0" smtClean="0">
                <a:solidFill>
                  <a:schemeClr val="bg1"/>
                </a:solidFill>
              </a:rPr>
              <a:t>mne?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59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2348880"/>
            <a:ext cx="4040188" cy="402059"/>
          </a:xfrm>
        </p:spPr>
        <p:txBody>
          <a:bodyPr/>
          <a:lstStyle/>
          <a:p>
            <a:r>
              <a:rPr lang="cs-CZ" sz="3200" dirty="0" smtClean="0"/>
              <a:t>Matěj </a:t>
            </a:r>
            <a:r>
              <a:rPr lang="cs-CZ" sz="3200" dirty="0" err="1" smtClean="0"/>
              <a:t>kopecký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6016" y="2348880"/>
            <a:ext cx="4041775" cy="402059"/>
          </a:xfrm>
        </p:spPr>
        <p:txBody>
          <a:bodyPr/>
          <a:lstStyle/>
          <a:p>
            <a:r>
              <a:rPr lang="cs-CZ" sz="2800" dirty="0" smtClean="0"/>
              <a:t>František</a:t>
            </a:r>
            <a:r>
              <a:rPr lang="cs-CZ" sz="3200" dirty="0" smtClean="0"/>
              <a:t> palacký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23528" y="2996952"/>
            <a:ext cx="4184204" cy="3096344"/>
          </a:xfrm>
        </p:spPr>
        <p:txBody>
          <a:bodyPr>
            <a:noAutofit/>
          </a:bodyPr>
          <a:lstStyle/>
          <a:p>
            <a:r>
              <a:rPr lang="cs-CZ" sz="2800" dirty="0" smtClean="0"/>
              <a:t>Slavný český loutkař.</a:t>
            </a:r>
          </a:p>
          <a:p>
            <a:endParaRPr lang="cs-CZ" sz="2800" dirty="0" smtClean="0"/>
          </a:p>
          <a:p>
            <a:r>
              <a:rPr lang="cs-CZ" sz="2800" dirty="0" smtClean="0"/>
              <a:t>Vymyslel postavičku Kašpárka.</a:t>
            </a:r>
          </a:p>
          <a:p>
            <a:endParaRPr lang="cs-CZ" sz="25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852936"/>
            <a:ext cx="4041775" cy="3384377"/>
          </a:xfrm>
        </p:spPr>
        <p:txBody>
          <a:bodyPr>
            <a:noAutofit/>
          </a:bodyPr>
          <a:lstStyle/>
          <a:p>
            <a:r>
              <a:rPr lang="cs-CZ" sz="2800" dirty="0" smtClean="0"/>
              <a:t>Historik a později také politik František Palacký.</a:t>
            </a:r>
          </a:p>
          <a:p>
            <a:r>
              <a:rPr lang="cs-CZ" sz="2800" dirty="0" smtClean="0"/>
              <a:t>Nejznámější dílo: Dějiny národu českého v Čechách i v Moravě.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88640"/>
            <a:ext cx="1331590" cy="1958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25610"/>
            <a:ext cx="1350200" cy="19212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4374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Josef  Kajetán  Tyl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Nejslavnější z her se stala </a:t>
            </a:r>
            <a:r>
              <a:rPr lang="cs-CZ" sz="2800" b="1" dirty="0" smtClean="0"/>
              <a:t>Fidlovačka aneb žádný hněv a žádná rvačka</a:t>
            </a:r>
            <a:r>
              <a:rPr lang="cs-CZ" sz="2800" dirty="0" smtClean="0"/>
              <a:t>. Poprvé v ní zazněla píseň </a:t>
            </a:r>
            <a:r>
              <a:rPr lang="cs-CZ" sz="2800" b="1" u="sng" dirty="0" smtClean="0">
                <a:solidFill>
                  <a:srgbClr val="FFF0C1"/>
                </a:solidFill>
              </a:rPr>
              <a:t>Kde domov </a:t>
            </a:r>
            <a:r>
              <a:rPr lang="cs-CZ" sz="2800" b="1" u="sng" dirty="0" smtClean="0">
                <a:solidFill>
                  <a:srgbClr val="FFF0C1"/>
                </a:solidFill>
              </a:rPr>
              <a:t>můj</a:t>
            </a:r>
            <a:r>
              <a:rPr lang="cs-CZ" sz="2800" dirty="0" smtClean="0"/>
              <a:t>.</a:t>
            </a:r>
          </a:p>
          <a:p>
            <a:r>
              <a:rPr lang="cs-CZ" sz="2800" dirty="0" smtClean="0"/>
              <a:t>Nejznámější dílo: Strakonický dudák.</a:t>
            </a:r>
          </a:p>
          <a:p>
            <a:pPr marL="0" indent="0">
              <a:buNone/>
            </a:pP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3573016"/>
            <a:ext cx="2233619" cy="2957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70130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23528" y="2420888"/>
            <a:ext cx="4355885" cy="415901"/>
          </a:xfrm>
        </p:spPr>
        <p:txBody>
          <a:bodyPr/>
          <a:lstStyle/>
          <a:p>
            <a:pPr algn="ctr"/>
            <a:r>
              <a:rPr lang="cs-CZ" sz="2800" dirty="0" smtClean="0"/>
              <a:t>Karel Hynek Mácha</a:t>
            </a:r>
            <a:endParaRPr lang="cs-CZ" sz="28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554058" y="2420888"/>
            <a:ext cx="4266414" cy="423738"/>
          </a:xfrm>
        </p:spPr>
        <p:txBody>
          <a:bodyPr/>
          <a:lstStyle/>
          <a:p>
            <a:pPr algn="ctr"/>
            <a:r>
              <a:rPr lang="cs-CZ" sz="2800" dirty="0" smtClean="0"/>
              <a:t>Karel Jaromír Erben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539552" y="3212976"/>
            <a:ext cx="4040188" cy="259228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Byl básník a spisovatel.</a:t>
            </a:r>
          </a:p>
          <a:p>
            <a:pPr marL="0" indent="0">
              <a:buNone/>
            </a:pPr>
            <a:endParaRPr lang="cs-CZ" sz="2800" dirty="0" smtClean="0"/>
          </a:p>
          <a:p>
            <a:r>
              <a:rPr lang="cs-CZ" sz="2800" dirty="0" smtClean="0"/>
              <a:t>Nejslavnější dílo: Máj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6016" y="3068960"/>
            <a:ext cx="4041775" cy="2808312"/>
          </a:xfrm>
        </p:spPr>
        <p:txBody>
          <a:bodyPr>
            <a:noAutofit/>
          </a:bodyPr>
          <a:lstStyle/>
          <a:p>
            <a:r>
              <a:rPr lang="cs-CZ" sz="2800" dirty="0" smtClean="0"/>
              <a:t>Byl historik, právník</a:t>
            </a:r>
            <a:r>
              <a:rPr lang="cs-CZ" sz="2800" dirty="0"/>
              <a:t>, archivář</a:t>
            </a:r>
            <a:r>
              <a:rPr lang="cs-CZ" sz="2800" dirty="0" smtClean="0"/>
              <a:t>,  spisovatel,  básník,  překladatel.</a:t>
            </a:r>
          </a:p>
          <a:p>
            <a:endParaRPr lang="cs-CZ" sz="2800" dirty="0" smtClean="0"/>
          </a:p>
          <a:p>
            <a:r>
              <a:rPr lang="cs-CZ" sz="2800" dirty="0" smtClean="0"/>
              <a:t>Nejznámější dílo: Kytice</a:t>
            </a:r>
            <a:endParaRPr lang="cs-CZ" sz="28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1" y="188640"/>
            <a:ext cx="1359217" cy="1958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25843" y="188641"/>
            <a:ext cx="1298207" cy="19585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63459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27670" y="2348880"/>
            <a:ext cx="4040188" cy="423738"/>
          </a:xfrm>
        </p:spPr>
        <p:txBody>
          <a:bodyPr/>
          <a:lstStyle/>
          <a:p>
            <a:pPr algn="ctr"/>
            <a:r>
              <a:rPr lang="cs-CZ" sz="3200" dirty="0" smtClean="0"/>
              <a:t>Josef Dobrovský</a:t>
            </a:r>
            <a:endParaRPr lang="cs-CZ" sz="3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13608" y="2420888"/>
            <a:ext cx="4041775" cy="423738"/>
          </a:xfrm>
        </p:spPr>
        <p:txBody>
          <a:bodyPr/>
          <a:lstStyle/>
          <a:p>
            <a:pPr algn="ctr"/>
            <a:r>
              <a:rPr lang="cs-CZ" sz="3200" dirty="0" smtClean="0"/>
              <a:t>Josef </a:t>
            </a:r>
            <a:r>
              <a:rPr lang="cs-CZ" sz="3200" dirty="0" err="1" smtClean="0"/>
              <a:t>jungmanN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27670" y="3284984"/>
            <a:ext cx="4040188" cy="2730947"/>
          </a:xfrm>
        </p:spPr>
        <p:txBody>
          <a:bodyPr>
            <a:noAutofit/>
          </a:bodyPr>
          <a:lstStyle/>
          <a:p>
            <a:r>
              <a:rPr lang="cs-CZ" sz="2800" dirty="0" smtClean="0"/>
              <a:t>Byl kněz, filolog</a:t>
            </a:r>
            <a:r>
              <a:rPr lang="cs-CZ" sz="2800" dirty="0"/>
              <a:t>, </a:t>
            </a:r>
            <a:r>
              <a:rPr lang="cs-CZ" sz="2800" dirty="0" smtClean="0"/>
              <a:t>historik.</a:t>
            </a:r>
          </a:p>
          <a:p>
            <a:pPr marL="0" indent="0">
              <a:buNone/>
            </a:pPr>
            <a:r>
              <a:rPr lang="cs-CZ" sz="2800" dirty="0" smtClean="0"/>
              <a:t> </a:t>
            </a:r>
          </a:p>
          <a:p>
            <a:r>
              <a:rPr lang="cs-CZ" sz="2800" dirty="0" smtClean="0"/>
              <a:t>Nejznámější dílo: Dějiny české řeči a literatury.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1352" y="3212976"/>
            <a:ext cx="4041775" cy="3941763"/>
          </a:xfrm>
        </p:spPr>
        <p:txBody>
          <a:bodyPr>
            <a:noAutofit/>
          </a:bodyPr>
          <a:lstStyle/>
          <a:p>
            <a:r>
              <a:rPr lang="cs-CZ" sz="2800" dirty="0" smtClean="0"/>
              <a:t>Byl </a:t>
            </a:r>
            <a:r>
              <a:rPr lang="cs-CZ" sz="2800" dirty="0"/>
              <a:t>filolog, </a:t>
            </a:r>
            <a:r>
              <a:rPr lang="cs-CZ" sz="2800" dirty="0" smtClean="0"/>
              <a:t>lexikograf, </a:t>
            </a:r>
            <a:r>
              <a:rPr lang="cs-CZ" sz="2800" dirty="0"/>
              <a:t>spisovatel a překladatel</a:t>
            </a:r>
            <a:r>
              <a:rPr lang="cs-CZ" sz="2800" dirty="0" smtClean="0"/>
              <a:t>.</a:t>
            </a:r>
          </a:p>
          <a:p>
            <a:endParaRPr lang="cs-CZ" sz="2800" dirty="0" smtClean="0"/>
          </a:p>
          <a:p>
            <a:r>
              <a:rPr lang="cs-CZ" sz="2800" dirty="0" smtClean="0"/>
              <a:t>Nejznámější dílo: Pětisvazkový Slovník česko-německý.</a:t>
            </a:r>
            <a:endParaRPr lang="cs-CZ" sz="2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76672"/>
            <a:ext cx="1368152" cy="16728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6424" y="499911"/>
            <a:ext cx="1296144" cy="1649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08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2348880"/>
            <a:ext cx="4320480" cy="402059"/>
          </a:xfrm>
        </p:spPr>
        <p:txBody>
          <a:bodyPr/>
          <a:lstStyle/>
          <a:p>
            <a:r>
              <a:rPr lang="cs-CZ" sz="2400" dirty="0" smtClean="0"/>
              <a:t>Václav Matěj Kramerius</a:t>
            </a:r>
            <a:endParaRPr lang="cs-CZ" sz="24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860032" y="2420888"/>
            <a:ext cx="4041775" cy="330051"/>
          </a:xfrm>
        </p:spPr>
        <p:txBody>
          <a:bodyPr/>
          <a:lstStyle/>
          <a:p>
            <a:r>
              <a:rPr lang="cs-CZ" sz="2400" dirty="0" smtClean="0"/>
              <a:t>Božena němcová</a:t>
            </a:r>
            <a:endParaRPr lang="cs-CZ" sz="2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3068960"/>
            <a:ext cx="4040188" cy="3235003"/>
          </a:xfrm>
        </p:spPr>
        <p:txBody>
          <a:bodyPr>
            <a:normAutofit/>
          </a:bodyPr>
          <a:lstStyle/>
          <a:p>
            <a:r>
              <a:rPr lang="cs-CZ" sz="2400" dirty="0"/>
              <a:t>Byl spisovatel, nakladatel a novinář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Založil ČESKOU EXPEDICI – české nakladatelství.</a:t>
            </a:r>
          </a:p>
          <a:p>
            <a:r>
              <a:rPr lang="cs-CZ" sz="2400" dirty="0" smtClean="0"/>
              <a:t>Vydával </a:t>
            </a:r>
            <a:r>
              <a:rPr lang="cs-CZ" sz="2400" b="1" dirty="0"/>
              <a:t>Krameriovy </a:t>
            </a:r>
            <a:r>
              <a:rPr lang="cs-CZ" sz="2400" b="1" dirty="0" err="1"/>
              <a:t>c.k</a:t>
            </a:r>
            <a:r>
              <a:rPr lang="cs-CZ" sz="2400" b="1" dirty="0"/>
              <a:t>. vlastenecké </a:t>
            </a:r>
            <a:r>
              <a:rPr lang="cs-CZ" sz="2400" b="1" dirty="0" smtClean="0"/>
              <a:t>noviny.</a:t>
            </a:r>
            <a:endParaRPr lang="cs-CZ" sz="2400" b="1" dirty="0"/>
          </a:p>
          <a:p>
            <a:endParaRPr lang="cs-CZ" sz="24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3068960"/>
            <a:ext cx="4041775" cy="3235003"/>
          </a:xfrm>
        </p:spPr>
        <p:txBody>
          <a:bodyPr>
            <a:normAutofit/>
          </a:bodyPr>
          <a:lstStyle/>
          <a:p>
            <a:r>
              <a:rPr lang="cs-CZ" sz="2400" dirty="0" smtClean="0"/>
              <a:t>Byla spisovatelka.</a:t>
            </a:r>
          </a:p>
          <a:p>
            <a:endParaRPr lang="cs-CZ" sz="2400" dirty="0" smtClean="0"/>
          </a:p>
          <a:p>
            <a:r>
              <a:rPr lang="cs-CZ" sz="2400" dirty="0" smtClean="0"/>
              <a:t>Nejznámější dílo: Babička</a:t>
            </a:r>
          </a:p>
          <a:p>
            <a:endParaRPr lang="cs-CZ" sz="2400" dirty="0"/>
          </a:p>
          <a:p>
            <a:r>
              <a:rPr lang="cs-CZ" sz="2400" dirty="0" smtClean="0"/>
              <a:t>Jezdila po venkově a nechávala si od lidí vyprávět pohádky, které pak vydávala.</a:t>
            </a:r>
            <a:endParaRPr lang="cs-CZ" sz="2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6920" y="319916"/>
            <a:ext cx="1425360" cy="1824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19916"/>
            <a:ext cx="1387909" cy="18244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861592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432581" y="1628800"/>
            <a:ext cx="4392488" cy="2880320"/>
          </a:xfrm>
          <a:prstGeom prst="borderCallout2">
            <a:avLst>
              <a:gd name="adj1" fmla="val 35844"/>
              <a:gd name="adj2" fmla="val 99944"/>
              <a:gd name="adj3" fmla="val 49217"/>
              <a:gd name="adj4" fmla="val 114692"/>
              <a:gd name="adj5" fmla="val 114245"/>
              <a:gd name="adj6" fmla="val 134903"/>
            </a:avLst>
          </a:prstGeom>
          <a:solidFill>
            <a:srgbClr val="FFF0C1"/>
          </a:solidFill>
          <a:ln w="571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smtClean="0">
                <a:solidFill>
                  <a:schemeClr val="bg1"/>
                </a:solidFill>
              </a:rPr>
              <a:t>Nyní zkusíme, jestli  nás vlastence od sebe rozeznáte.</a:t>
            </a:r>
            <a:endParaRPr lang="cs-CZ" sz="2800" b="1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359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971600" y="401891"/>
            <a:ext cx="6408712" cy="792088"/>
          </a:xfrm>
          <a:prstGeom prst="borderCallout2">
            <a:avLst>
              <a:gd name="adj1" fmla="val 97778"/>
              <a:gd name="adj2" fmla="val 100164"/>
              <a:gd name="adj3" fmla="val 156947"/>
              <a:gd name="adj4" fmla="val 113819"/>
              <a:gd name="adj5" fmla="val 321856"/>
              <a:gd name="adj6" fmla="val 104144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Který z nich je Karel Hynek Mácha?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08" t="1696" r="6108" b="12590"/>
          <a:stretch/>
        </p:blipFill>
        <p:spPr bwMode="auto">
          <a:xfrm>
            <a:off x="931639" y="1656000"/>
            <a:ext cx="1584177" cy="2074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4385" y="1659382"/>
            <a:ext cx="1629873" cy="20742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1" name="Picture 13"/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35" t="12759" r="10735" b="21488"/>
          <a:stretch/>
        </p:blipFill>
        <p:spPr bwMode="auto">
          <a:xfrm>
            <a:off x="2123728" y="4149080"/>
            <a:ext cx="1626021" cy="2114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2359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0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20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2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61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971600" y="401891"/>
            <a:ext cx="6408712" cy="792088"/>
          </a:xfrm>
          <a:prstGeom prst="borderCallout2">
            <a:avLst>
              <a:gd name="adj1" fmla="val 97778"/>
              <a:gd name="adj2" fmla="val 100164"/>
              <a:gd name="adj3" fmla="val 156947"/>
              <a:gd name="adj4" fmla="val 113819"/>
              <a:gd name="adj5" fmla="val 321856"/>
              <a:gd name="adj6" fmla="val 104144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Která z nich je Božena Němcová?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9" t="1854" r="5219" b="7568"/>
          <a:stretch/>
        </p:blipFill>
        <p:spPr bwMode="auto">
          <a:xfrm>
            <a:off x="2051720" y="4026992"/>
            <a:ext cx="1773337" cy="2282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8" t="7967" r="4518" b="-3626"/>
          <a:stretch/>
        </p:blipFill>
        <p:spPr bwMode="auto">
          <a:xfrm>
            <a:off x="3211822" y="1556792"/>
            <a:ext cx="1702860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888" y="1556792"/>
            <a:ext cx="1779463" cy="2259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9423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8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971600" y="401891"/>
            <a:ext cx="6408712" cy="792088"/>
          </a:xfrm>
          <a:prstGeom prst="borderCallout2">
            <a:avLst>
              <a:gd name="adj1" fmla="val 97778"/>
              <a:gd name="adj2" fmla="val 100164"/>
              <a:gd name="adj3" fmla="val 156947"/>
              <a:gd name="adj4" fmla="val 113819"/>
              <a:gd name="adj5" fmla="val 321856"/>
              <a:gd name="adj6" fmla="val 104144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Jak se jmenuje tento vlastenec?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3" t="-4351" r="2913" b="8691"/>
          <a:stretch/>
        </p:blipFill>
        <p:spPr bwMode="auto">
          <a:xfrm>
            <a:off x="323528" y="1349152"/>
            <a:ext cx="2101957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028" y="741522"/>
            <a:ext cx="3756025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524" y="2933327"/>
            <a:ext cx="385286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88524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20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205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5" t="-1213" r="4425" b="7878"/>
          <a:stretch/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971600" y="401891"/>
            <a:ext cx="6408712" cy="792088"/>
          </a:xfrm>
          <a:prstGeom prst="borderCallout2">
            <a:avLst>
              <a:gd name="adj1" fmla="val 97778"/>
              <a:gd name="adj2" fmla="val 100164"/>
              <a:gd name="adj3" fmla="val 156947"/>
              <a:gd name="adj4" fmla="val 113819"/>
              <a:gd name="adj5" fmla="val 321856"/>
              <a:gd name="adj6" fmla="val 104144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Jak se jmenuji  já?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804629"/>
            <a:ext cx="3852863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3498" y="3284984"/>
            <a:ext cx="3760787" cy="3743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3078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07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7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5" t="-1213" r="4425" b="7878"/>
          <a:stretch/>
        </p:blipFill>
        <p:spPr bwMode="auto">
          <a:xfrm>
            <a:off x="6444208" y="3284984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971600" y="401890"/>
            <a:ext cx="6408712" cy="866869"/>
          </a:xfrm>
          <a:prstGeom prst="borderCallout2">
            <a:avLst>
              <a:gd name="adj1" fmla="val 97778"/>
              <a:gd name="adj2" fmla="val 100164"/>
              <a:gd name="adj3" fmla="val 156947"/>
              <a:gd name="adj4" fmla="val 113819"/>
              <a:gd name="adj5" fmla="val 321856"/>
              <a:gd name="adj6" fmla="val 104144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Jak se jmenuji  hra, ve které poprvé zazněla píseň Kde domov můj?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7631" y="3386537"/>
            <a:ext cx="3676650" cy="3676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Skupina 7"/>
          <p:cNvGrpSpPr/>
          <p:nvPr/>
        </p:nvGrpSpPr>
        <p:grpSpPr>
          <a:xfrm>
            <a:off x="683568" y="536565"/>
            <a:ext cx="3675856" cy="3675856"/>
            <a:chOff x="683568" y="536565"/>
            <a:chExt cx="3675856" cy="3675856"/>
          </a:xfrm>
        </p:grpSpPr>
        <p:pic>
          <p:nvPicPr>
            <p:cNvPr id="1027" name="Picture 3" descr="C:\Documents and Settings\Administrator\Local Settings\Temporary Internet Files\Content.IE5\ECDK5JFI\MC900441734[1]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3568" y="536565"/>
              <a:ext cx="3675856" cy="36758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ovéPole 5"/>
            <p:cNvSpPr txBox="1"/>
            <p:nvPr/>
          </p:nvSpPr>
          <p:spPr>
            <a:xfrm>
              <a:off x="1835696" y="1916832"/>
              <a:ext cx="2070260" cy="83099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b="1" dirty="0" smtClean="0">
                  <a:solidFill>
                    <a:schemeClr val="bg1"/>
                  </a:solidFill>
                </a:rPr>
                <a:t>Strakonický dudák</a:t>
              </a:r>
              <a:endParaRPr lang="cs-CZ" sz="2400" b="1" dirty="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3876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25" t="-1213" r="4425" b="7878"/>
          <a:stretch/>
        </p:blipFill>
        <p:spPr bwMode="auto">
          <a:xfrm>
            <a:off x="3275856" y="3068960"/>
            <a:ext cx="2231329" cy="2956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Čárový popisek 2 4"/>
          <p:cNvSpPr/>
          <p:nvPr/>
        </p:nvSpPr>
        <p:spPr>
          <a:xfrm>
            <a:off x="971600" y="401890"/>
            <a:ext cx="6408712" cy="866869"/>
          </a:xfrm>
          <a:prstGeom prst="borderCallout2">
            <a:avLst>
              <a:gd name="adj1" fmla="val 99152"/>
              <a:gd name="adj2" fmla="val 71798"/>
              <a:gd name="adj3" fmla="val 309193"/>
              <a:gd name="adj4" fmla="val 102609"/>
              <a:gd name="adj5" fmla="val 425456"/>
              <a:gd name="adj6" fmla="val 74928"/>
            </a:avLst>
          </a:prstGeom>
          <a:solidFill>
            <a:srgbClr val="FFF0C1"/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Loučím se s vámi , děti. Doufám, že jste se se mnou nenudily.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4036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8208912" cy="67403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hlinkClick r:id="rId2"/>
              </a:rPr>
              <a:t>http://cs.wikipedia.org/wiki/Soubor:Mat%C4%9Bj_Kopeck%C3%BD.jpg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http://cs.wikipedia.org/wiki/Soubor:Jan_Vil%C3%ADmek_-_Franti%C5%A1ek_Palack%C3%BD.jpg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http://cs.wikipedia.org/wiki/Soubor:Jan_Vil%C3%ADmek_-_Josef_Kajet%C3%A1n_Tyl.jpg</a:t>
            </a:r>
            <a:endParaRPr lang="cs-CZ" dirty="0" smtClean="0"/>
          </a:p>
          <a:p>
            <a:r>
              <a:rPr lang="cs-CZ" dirty="0" smtClean="0">
                <a:hlinkClick r:id="rId5"/>
              </a:rPr>
              <a:t>http://cs.wikipedia.org/wiki/Soubor:Jan_Vil%C3%ADmek_-_Karel_Hynek_M%C3%A1cha.jpg</a:t>
            </a:r>
            <a:endParaRPr lang="cs-CZ" dirty="0" smtClean="0"/>
          </a:p>
          <a:p>
            <a:r>
              <a:rPr lang="cs-CZ" dirty="0" smtClean="0">
                <a:hlinkClick r:id="rId6"/>
              </a:rPr>
              <a:t>http://cs.wikipedia.org/wiki/Soubor:Jan_Vil%C3%ADmek_-_Karel_Jarom%C3%ADr_Erben.jpg</a:t>
            </a:r>
            <a:endParaRPr lang="cs-CZ" dirty="0" smtClean="0"/>
          </a:p>
          <a:p>
            <a:r>
              <a:rPr lang="cs-CZ" dirty="0" smtClean="0">
                <a:hlinkClick r:id="rId7"/>
              </a:rPr>
              <a:t>http://cs.wikipedia.org/wiki/Soubor:Josef_Dobrovsky_Vilimek.jpg</a:t>
            </a:r>
            <a:endParaRPr lang="cs-CZ" dirty="0" smtClean="0"/>
          </a:p>
          <a:p>
            <a:r>
              <a:rPr lang="cs-CZ" dirty="0" smtClean="0">
                <a:hlinkClick r:id="rId8"/>
              </a:rPr>
              <a:t>http://cs.wikipedia.org/wiki/Soubor:Josef_Jungmann_CT.jpg</a:t>
            </a:r>
            <a:endParaRPr lang="cs-CZ" dirty="0" smtClean="0"/>
          </a:p>
          <a:p>
            <a:r>
              <a:rPr lang="cs-CZ" dirty="0" smtClean="0">
                <a:hlinkClick r:id="rId9"/>
              </a:rPr>
              <a:t>http://cs.wikipedia.org/wiki/Soubor:Jan_Vil%C3%ADmek_-_Bo%C5%BEena_N%C4%9Bmcov%C3%A1.jpg</a:t>
            </a:r>
            <a:endParaRPr lang="cs-CZ" dirty="0" smtClean="0"/>
          </a:p>
          <a:p>
            <a:r>
              <a:rPr lang="cs-CZ" dirty="0" smtClean="0">
                <a:hlinkClick r:id="rId10"/>
              </a:rPr>
              <a:t>http://cs.wikipedia.org/wiki/Soubor:Vaclav_Matej_Kramerius_Zoula.png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cs.wikipedia.org/wiki/Soubor:Karolina_Svetla_02.jpg</a:t>
            </a:r>
            <a:endParaRPr lang="cs-CZ" dirty="0" smtClean="0"/>
          </a:p>
          <a:p>
            <a:r>
              <a:rPr lang="cs-CZ" dirty="0"/>
              <a:t>http://cs.wikipedia.org/wiki/Soubor:Emmy_Destinn.jpg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36444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ferris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351</TotalTime>
  <Words>594</Words>
  <Application>Microsoft Office PowerPoint</Application>
  <PresentationFormat>Předvádění na obrazovce (4:3)</PresentationFormat>
  <Paragraphs>110</Paragraphs>
  <Slides>23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Lití písma</vt:lpstr>
      <vt:lpstr>Prezentace aplikace PowerPoint</vt:lpstr>
      <vt:lpstr>Prezentace aplikace PowerPoint</vt:lpstr>
      <vt:lpstr>NÁRODNÍ OBROZENÍ </vt:lpstr>
      <vt:lpstr>Prezentace aplikace PowerPoint</vt:lpstr>
      <vt:lpstr>NADVLÁDA NĚMČINY</vt:lpstr>
      <vt:lpstr>POČÁTKY NÁRODNÍHO OBROZENÍ</vt:lpstr>
      <vt:lpstr>VLASTENCI</vt:lpstr>
      <vt:lpstr>ČESKÉ KNIHY</vt:lpstr>
      <vt:lpstr>DIVADLO</vt:lpstr>
      <vt:lpstr>Prezentace aplikace PowerPoint</vt:lpstr>
      <vt:lpstr>Prezentace aplikace PowerPoint</vt:lpstr>
      <vt:lpstr>Josef  Kajetán  Tyl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OBROZENÍ</dc:title>
  <dc:creator>a</dc:creator>
  <cp:lastModifiedBy>Učitel</cp:lastModifiedBy>
  <cp:revision>30</cp:revision>
  <dcterms:created xsi:type="dcterms:W3CDTF">2011-06-04T17:22:53Z</dcterms:created>
  <dcterms:modified xsi:type="dcterms:W3CDTF">2012-03-30T12:49:57Z</dcterms:modified>
</cp:coreProperties>
</file>