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  <p:sldId id="267" r:id="rId14"/>
    <p:sldId id="268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BB7A"/>
    <a:srgbClr val="EBDE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10.9.2011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VY_32_INOVACE_11_Kraje a krajská města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D5CF81-D098-4A92-8B98-B95717AB332B}" type="presOf" srcId="{D1D4F407-5343-4D3F-B5B9-D407B03CAEB4}" destId="{AED2198E-93D5-4001-81B4-73124B309672}" srcOrd="1" destOrd="0" presId="urn:microsoft.com/office/officeart/2005/8/layout/target3"/>
    <dgm:cxn modelId="{83D77430-71E4-465C-8E8A-125EC068A476}" type="presOf" srcId="{D1D4F407-5343-4D3F-B5B9-D407B03CAEB4}" destId="{D005CE8C-CC26-4C3E-AC11-E15060ECD759}" srcOrd="0" destOrd="0" presId="urn:microsoft.com/office/officeart/2005/8/layout/target3"/>
    <dgm:cxn modelId="{0F9D066F-4E6A-4487-9831-F6A77F9FCC2A}" type="presOf" srcId="{D8197B8C-B260-4A16-BDF4-0947B075E274}" destId="{5C0D1B75-263C-4468-B985-565C95B9422B}" srcOrd="1" destOrd="0" presId="urn:microsoft.com/office/officeart/2005/8/layout/target3"/>
    <dgm:cxn modelId="{80E1467B-4E66-47B0-A9DA-19F83A90E689}" type="presOf" srcId="{4C35D32F-0EAB-4CD7-82EE-45574DC2A586}" destId="{A02C1AC3-4F1B-47BC-9A88-D00EAE61D85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F414B12-620B-4828-BAC1-70154DA498B8}" type="presOf" srcId="{D8197B8C-B260-4A16-BDF4-0947B075E274}" destId="{0F7944D4-5DCA-4B9E-A896-D52854246E44}" srcOrd="0" destOrd="0" presId="urn:microsoft.com/office/officeart/2005/8/layout/target3"/>
    <dgm:cxn modelId="{8BED7A3E-BD1A-497A-9341-1E8D0A206416}" type="presOf" srcId="{D05761FA-3C71-4DD0-9183-7C99EBE53F4B}" destId="{6204D4B4-078C-4ACF-B823-77A728483A3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EF2E0B0-2E59-49B3-9F8E-B59483ACD4AF}" type="presOf" srcId="{4C35D32F-0EAB-4CD7-82EE-45574DC2A586}" destId="{2463512F-938D-4E07-9D5C-7B2E99ABD39E}" srcOrd="0" destOrd="0" presId="urn:microsoft.com/office/officeart/2005/8/layout/target3"/>
    <dgm:cxn modelId="{8F689C36-5150-4CCA-B30C-AA82B89D93EA}" type="presOf" srcId="{B651F6E3-6281-48DB-9319-2AEAFDAE7572}" destId="{70A198DD-41D2-4313-8B5B-1CF1BCF383FB}" srcOrd="1" destOrd="0" presId="urn:microsoft.com/office/officeart/2005/8/layout/target3"/>
    <dgm:cxn modelId="{82C3327E-FCAD-4986-992C-5D3125908EBF}" type="presOf" srcId="{D05761FA-3C71-4DD0-9183-7C99EBE53F4B}" destId="{23526C68-77CF-4757-B0E2-EC80EC09B19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B1B4B9B-F840-4A0C-BD4B-BA6A15BD8BD5}" type="presOf" srcId="{D1B46980-6531-4606-95E6-44980827E919}" destId="{004736B2-18D3-4D6D-AA18-DF3F81E9E312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2D37D22-BC6B-49FD-AA1A-49CD8F246529}" type="presOf" srcId="{757F3AB3-0718-4624-B441-E567A8F0AB56}" destId="{333A1088-737F-45CB-B68E-254E46348037}" srcOrd="0" destOrd="0" presId="urn:microsoft.com/office/officeart/2005/8/layout/target3"/>
    <dgm:cxn modelId="{7C82C99A-81D8-47C7-830F-EFE733307C32}" type="presOf" srcId="{4865AC3F-78E2-43BA-A56B-7C465B8FCF11}" destId="{54F8D70D-FB57-4298-A600-D8F61B2A354A}" srcOrd="0" destOrd="0" presId="urn:microsoft.com/office/officeart/2005/8/layout/target3"/>
    <dgm:cxn modelId="{DA757276-FA25-4219-B447-E9B3D6D9C81E}" type="presOf" srcId="{D1B46980-6531-4606-95E6-44980827E919}" destId="{2CDFEC33-8C2A-49C6-B23B-FA3577B1DCE9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35E5990F-7E45-4275-9DEB-68D56A0786A1}" type="presOf" srcId="{B651F6E3-6281-48DB-9319-2AEAFDAE7572}" destId="{7145B55B-1B24-4B93-A1D4-B8021E4AC78C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20756B9-21D5-4ACD-BF24-B4E4426893E4}" type="presOf" srcId="{4865AC3F-78E2-43BA-A56B-7C465B8FCF11}" destId="{FC425D1D-3DF2-408E-A4F8-250CA94A450A}" srcOrd="1" destOrd="0" presId="urn:microsoft.com/office/officeart/2005/8/layout/target3"/>
    <dgm:cxn modelId="{25C0D138-7130-42A6-B262-9483FAA3FA6A}" type="presParOf" srcId="{333A1088-737F-45CB-B68E-254E46348037}" destId="{F5ABB229-8D3B-4694-996A-96F23CF14429}" srcOrd="0" destOrd="0" presId="urn:microsoft.com/office/officeart/2005/8/layout/target3"/>
    <dgm:cxn modelId="{E7DD5415-7DA4-4390-A23D-07468E6C8309}" type="presParOf" srcId="{333A1088-737F-45CB-B68E-254E46348037}" destId="{F41139FD-01EE-4571-8B17-4FB00FC51163}" srcOrd="1" destOrd="0" presId="urn:microsoft.com/office/officeart/2005/8/layout/target3"/>
    <dgm:cxn modelId="{A46C0628-469D-4D2E-8BC0-8A6B967FE502}" type="presParOf" srcId="{333A1088-737F-45CB-B68E-254E46348037}" destId="{D005CE8C-CC26-4C3E-AC11-E15060ECD759}" srcOrd="2" destOrd="0" presId="urn:microsoft.com/office/officeart/2005/8/layout/target3"/>
    <dgm:cxn modelId="{7581534C-C830-4FE3-8C46-93A883A24FED}" type="presParOf" srcId="{333A1088-737F-45CB-B68E-254E46348037}" destId="{E2699407-A48D-4333-A645-7FA48F1FE3B7}" srcOrd="3" destOrd="0" presId="urn:microsoft.com/office/officeart/2005/8/layout/target3"/>
    <dgm:cxn modelId="{EB92B0C5-AE66-4F40-95E0-72036DC71BF6}" type="presParOf" srcId="{333A1088-737F-45CB-B68E-254E46348037}" destId="{D5EA2712-68D0-4098-BDE6-B295C6AB6119}" srcOrd="4" destOrd="0" presId="urn:microsoft.com/office/officeart/2005/8/layout/target3"/>
    <dgm:cxn modelId="{C19962F3-E452-4FD6-A482-BDC3B938A020}" type="presParOf" srcId="{333A1088-737F-45CB-B68E-254E46348037}" destId="{54F8D70D-FB57-4298-A600-D8F61B2A354A}" srcOrd="5" destOrd="0" presId="urn:microsoft.com/office/officeart/2005/8/layout/target3"/>
    <dgm:cxn modelId="{D7819E51-2F7D-46EF-A3D1-14083864DED8}" type="presParOf" srcId="{333A1088-737F-45CB-B68E-254E46348037}" destId="{C616B022-AA0C-4D3B-BDBF-093D86622E86}" srcOrd="6" destOrd="0" presId="urn:microsoft.com/office/officeart/2005/8/layout/target3"/>
    <dgm:cxn modelId="{DC1518C7-8FF9-41CB-A524-91C187046BEA}" type="presParOf" srcId="{333A1088-737F-45CB-B68E-254E46348037}" destId="{69684AB7-5B8D-45A5-BC2F-6AF80EB883EF}" srcOrd="7" destOrd="0" presId="urn:microsoft.com/office/officeart/2005/8/layout/target3"/>
    <dgm:cxn modelId="{EDDF69D0-79B3-4D9B-B5F8-516E30148010}" type="presParOf" srcId="{333A1088-737F-45CB-B68E-254E46348037}" destId="{004736B2-18D3-4D6D-AA18-DF3F81E9E312}" srcOrd="8" destOrd="0" presId="urn:microsoft.com/office/officeart/2005/8/layout/target3"/>
    <dgm:cxn modelId="{FAE32FD3-60FF-43A0-9E79-15C9F9FA028A}" type="presParOf" srcId="{333A1088-737F-45CB-B68E-254E46348037}" destId="{9CCAD005-8609-4003-9C1F-3AFC293FB9F9}" srcOrd="9" destOrd="0" presId="urn:microsoft.com/office/officeart/2005/8/layout/target3"/>
    <dgm:cxn modelId="{AEB06E2C-8959-44D5-AC7D-DC63D7F50F13}" type="presParOf" srcId="{333A1088-737F-45CB-B68E-254E46348037}" destId="{0C4087F0-2DA9-4805-A823-C8C5404FEF67}" srcOrd="10" destOrd="0" presId="urn:microsoft.com/office/officeart/2005/8/layout/target3"/>
    <dgm:cxn modelId="{96FA5FAF-37BF-4DCC-AFE8-062B0099A5F4}" type="presParOf" srcId="{333A1088-737F-45CB-B68E-254E46348037}" destId="{7145B55B-1B24-4B93-A1D4-B8021E4AC78C}" srcOrd="11" destOrd="0" presId="urn:microsoft.com/office/officeart/2005/8/layout/target3"/>
    <dgm:cxn modelId="{240DB00B-8AC6-4671-8464-EF9BAF1DA6BC}" type="presParOf" srcId="{333A1088-737F-45CB-B68E-254E46348037}" destId="{6919BCDB-3A39-4371-A415-42187620F612}" srcOrd="12" destOrd="0" presId="urn:microsoft.com/office/officeart/2005/8/layout/target3"/>
    <dgm:cxn modelId="{42328CBB-3D87-4A3A-84BD-399CF8461785}" type="presParOf" srcId="{333A1088-737F-45CB-B68E-254E46348037}" destId="{19974A4C-782A-40F8-BDC1-A903A52CB5DC}" srcOrd="13" destOrd="0" presId="urn:microsoft.com/office/officeart/2005/8/layout/target3"/>
    <dgm:cxn modelId="{64938F22-02DC-4691-B3F3-7E1365F1A080}" type="presParOf" srcId="{333A1088-737F-45CB-B68E-254E46348037}" destId="{0F7944D4-5DCA-4B9E-A896-D52854246E44}" srcOrd="14" destOrd="0" presId="urn:microsoft.com/office/officeart/2005/8/layout/target3"/>
    <dgm:cxn modelId="{A9974507-D52B-4EB2-ABD3-054BADB80CC1}" type="presParOf" srcId="{333A1088-737F-45CB-B68E-254E46348037}" destId="{DFC55A8B-2DFD-41AE-A307-96A1D2E66396}" srcOrd="15" destOrd="0" presId="urn:microsoft.com/office/officeart/2005/8/layout/target3"/>
    <dgm:cxn modelId="{3FC6F006-4F3E-43FC-8D12-916439F77966}" type="presParOf" srcId="{333A1088-737F-45CB-B68E-254E46348037}" destId="{EB210E99-FECE-49F2-86FD-20F903E541DE}" srcOrd="16" destOrd="0" presId="urn:microsoft.com/office/officeart/2005/8/layout/target3"/>
    <dgm:cxn modelId="{9BF72A99-FC5E-409A-A5E5-6312E734FCE4}" type="presParOf" srcId="{333A1088-737F-45CB-B68E-254E46348037}" destId="{2463512F-938D-4E07-9D5C-7B2E99ABD39E}" srcOrd="17" destOrd="0" presId="urn:microsoft.com/office/officeart/2005/8/layout/target3"/>
    <dgm:cxn modelId="{236B8F23-EDEE-46A3-99BC-FBD25FD52505}" type="presParOf" srcId="{333A1088-737F-45CB-B68E-254E46348037}" destId="{59FE3E3B-A92F-4A98-9A20-76394874AFA6}" srcOrd="18" destOrd="0" presId="urn:microsoft.com/office/officeart/2005/8/layout/target3"/>
    <dgm:cxn modelId="{52DCA317-BF26-4D1D-8B36-FC934FD189CF}" type="presParOf" srcId="{333A1088-737F-45CB-B68E-254E46348037}" destId="{8EB502EF-CA4F-4140-AFB6-D26D41E73615}" srcOrd="19" destOrd="0" presId="urn:microsoft.com/office/officeart/2005/8/layout/target3"/>
    <dgm:cxn modelId="{50D12327-5BBD-4AD9-95D9-96A7BAFA64AF}" type="presParOf" srcId="{333A1088-737F-45CB-B68E-254E46348037}" destId="{6204D4B4-078C-4ACF-B823-77A728483A32}" srcOrd="20" destOrd="0" presId="urn:microsoft.com/office/officeart/2005/8/layout/target3"/>
    <dgm:cxn modelId="{2B3C6489-D0C7-49E5-A36A-0122A411FCD8}" type="presParOf" srcId="{333A1088-737F-45CB-B68E-254E46348037}" destId="{AED2198E-93D5-4001-81B4-73124B309672}" srcOrd="21" destOrd="0" presId="urn:microsoft.com/office/officeart/2005/8/layout/target3"/>
    <dgm:cxn modelId="{9F785335-AF3E-4888-B7B8-A350BE3534A6}" type="presParOf" srcId="{333A1088-737F-45CB-B68E-254E46348037}" destId="{FC425D1D-3DF2-408E-A4F8-250CA94A450A}" srcOrd="22" destOrd="0" presId="urn:microsoft.com/office/officeart/2005/8/layout/target3"/>
    <dgm:cxn modelId="{637DD56B-036E-413D-97B4-1459F1F619E8}" type="presParOf" srcId="{333A1088-737F-45CB-B68E-254E46348037}" destId="{2CDFEC33-8C2A-49C6-B23B-FA3577B1DCE9}" srcOrd="23" destOrd="0" presId="urn:microsoft.com/office/officeart/2005/8/layout/target3"/>
    <dgm:cxn modelId="{0DEDB88B-6100-4135-8A4C-790E8D84F585}" type="presParOf" srcId="{333A1088-737F-45CB-B68E-254E46348037}" destId="{70A198DD-41D2-4313-8B5B-1CF1BCF383FB}" srcOrd="24" destOrd="0" presId="urn:microsoft.com/office/officeart/2005/8/layout/target3"/>
    <dgm:cxn modelId="{A608CE9B-AFDE-4890-9C4B-51A859E2BEFC}" type="presParOf" srcId="{333A1088-737F-45CB-B68E-254E46348037}" destId="{5C0D1B75-263C-4468-B985-565C95B9422B}" srcOrd="25" destOrd="0" presId="urn:microsoft.com/office/officeart/2005/8/layout/target3"/>
    <dgm:cxn modelId="{96245C95-7A1E-480C-96BB-25E6CAAE8166}" type="presParOf" srcId="{333A1088-737F-45CB-B68E-254E46348037}" destId="{A02C1AC3-4F1B-47BC-9A88-D00EAE61D85A}" srcOrd="26" destOrd="0" presId="urn:microsoft.com/office/officeart/2005/8/layout/target3"/>
    <dgm:cxn modelId="{8C75AF57-3CC9-406E-80D8-061F8418B71B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10.9.2011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VY_32_INOVACE_11_Kraje a krajská města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4BBBA-158E-4F36-A0B7-02EB0F3EF82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E583D0-C3F7-408B-A15F-919023E9E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167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567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55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030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85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010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872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560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265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463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3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BDE93"/>
            </a:gs>
            <a:gs pos="64000">
              <a:srgbClr val="FFFFFF"/>
            </a:gs>
            <a:gs pos="37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A20F42-3EFE-417D-BE08-08127B837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AE8BD-74F9-45B3-AC2A-23218E68EE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831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0052046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090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r>
              <a:rPr lang="cs-CZ" sz="2000" dirty="0" smtClean="0"/>
              <a:t>Žáci si hravou formou procvičují kraje a krajská města. </a:t>
            </a:r>
            <a:r>
              <a:rPr lang="cs-CZ" sz="2000" dirty="0"/>
              <a:t>P</a:t>
            </a:r>
            <a:r>
              <a:rPr lang="cs-CZ" sz="2000" dirty="0" smtClean="0"/>
              <a:t>řiřazují z výběru správná krajská města k danému kraji  - nebo obráceně.</a:t>
            </a:r>
          </a:p>
        </p:txBody>
      </p:sp>
    </p:spTree>
    <p:extLst>
      <p:ext uri="{BB962C8B-B14F-4D97-AF65-F5344CB8AC3E}">
        <p14:creationId xmlns:p14="http://schemas.microsoft.com/office/powerpoint/2010/main" val="164276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Kraje  a  krajská města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09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06451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858218"/>
          </a:xfrm>
        </p:spPr>
        <p:txBody>
          <a:bodyPr>
            <a:normAutofit/>
          </a:bodyPr>
          <a:lstStyle/>
          <a:p>
            <a:r>
              <a:rPr lang="cs-CZ" dirty="0" smtClean="0"/>
              <a:t>V následujících úkolech označ správnou odpověď.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833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krajské město Ústeckého kraje.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4860032" y="2672916"/>
            <a:ext cx="3672408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Sezimovo Ústí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323528" y="2672916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Ústí nad Orlicí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2627784" y="4797152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Ústí nad Labem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41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krajské město Pardubického kraje.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2555776" y="4797152"/>
            <a:ext cx="3672408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Kolín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323528" y="2672916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Liberec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4526741" y="2672916"/>
            <a:ext cx="3744416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Pardubice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krajské město  kraje Vysočina.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2411760" y="4869160"/>
            <a:ext cx="3816424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Brno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323528" y="2672916"/>
            <a:ext cx="4176464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České Budějovice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5076056" y="2756484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Jihlava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krajské město Středočeského kraje.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4860032" y="2672916"/>
            <a:ext cx="3672408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Hradec Králové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2771800" y="4821415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Ostrava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539552" y="2780928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Praha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krajské město Jihomoravského kraje.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2627784" y="4581128"/>
            <a:ext cx="3672408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Ostrava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323528" y="2672916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Olomouc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4860032" y="2653517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Brno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krajské město Moravskoslezského kraje.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4860032" y="2672916"/>
            <a:ext cx="3672408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Plzeň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2843808" y="4869160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Zlín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611560" y="2780928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Ostrava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krajské město Karlovarského kraje.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4860032" y="2672916"/>
            <a:ext cx="3672408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Karlov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323528" y="2672916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Karlovy Lázně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2627784" y="4797152"/>
            <a:ext cx="352839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Karlovy Vary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Jakého kraje je krajským městem Liberec?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3491880" y="3284984"/>
            <a:ext cx="496855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Jihomoravský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1043608" y="1556792"/>
            <a:ext cx="4464496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Jihočeský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1259632" y="5013176"/>
            <a:ext cx="4464496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Liberecký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65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Jakého kraje je krajským městem Brno?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3491880" y="3284984"/>
            <a:ext cx="496855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Středočeský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1043608" y="1556792"/>
            <a:ext cx="4464496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Jihočeský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899592" y="5013176"/>
            <a:ext cx="5076564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Jihomoravský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528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Jakého kraje jsou krajským městem </a:t>
            </a:r>
            <a:r>
              <a:rPr lang="cs-CZ" smtClean="0"/>
              <a:t>České Budějovice? </a:t>
            </a:r>
            <a:endParaRPr lang="cs-CZ" dirty="0"/>
          </a:p>
        </p:txBody>
      </p:sp>
      <p:sp>
        <p:nvSpPr>
          <p:cNvPr id="3" name="Stužka dolů 2"/>
          <p:cNvSpPr/>
          <p:nvPr/>
        </p:nvSpPr>
        <p:spPr>
          <a:xfrm>
            <a:off x="3491880" y="3284984"/>
            <a:ext cx="4968552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Jihomoravský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Stužka dolů 3"/>
          <p:cNvSpPr/>
          <p:nvPr/>
        </p:nvSpPr>
        <p:spPr>
          <a:xfrm>
            <a:off x="1043608" y="1556792"/>
            <a:ext cx="4464496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Jihočeský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Stužka dolů 4"/>
          <p:cNvSpPr/>
          <p:nvPr/>
        </p:nvSpPr>
        <p:spPr>
          <a:xfrm>
            <a:off x="1259632" y="5013176"/>
            <a:ext cx="4464496" cy="1512168"/>
          </a:xfrm>
          <a:prstGeom prst="ribbon">
            <a:avLst/>
          </a:prstGeom>
          <a:solidFill>
            <a:schemeClr val="bg2"/>
          </a:solidFill>
          <a:ln w="57150">
            <a:solidFill>
              <a:srgbClr val="ECBB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Liberecký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528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4811" y="476672"/>
            <a:ext cx="2751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387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182</Words>
  <Application>Microsoft Office PowerPoint</Application>
  <PresentationFormat>Předvádění na obrazovce (4:3)</PresentationFormat>
  <Paragraphs>52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Kraje  a  krajská města</vt:lpstr>
      <vt:lpstr>V následujících úkolech označ správnou odpověď.</vt:lpstr>
      <vt:lpstr>Urči krajské město Ústeckého kraje.</vt:lpstr>
      <vt:lpstr>Urči krajské město Pardubického kraje.</vt:lpstr>
      <vt:lpstr>Urči krajské město  kraje Vysočina.</vt:lpstr>
      <vt:lpstr>Urči krajské město Středočeského kraje.</vt:lpstr>
      <vt:lpstr>Urči krajské město Jihomoravského kraje.</vt:lpstr>
      <vt:lpstr>Urči krajské město Moravskoslezského kraje.</vt:lpstr>
      <vt:lpstr>Urči krajské město Karlovarského kraje.</vt:lpstr>
      <vt:lpstr>Jakého kraje je krajským městem Liberec?</vt:lpstr>
      <vt:lpstr>Jakého kraje je krajským městem Brno?</vt:lpstr>
      <vt:lpstr>Jakého kraje jsou krajským městem České Budějovice?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 a  krajská města</dc:title>
  <dc:creator>a</dc:creator>
  <cp:lastModifiedBy>1SLC</cp:lastModifiedBy>
  <cp:revision>8</cp:revision>
  <dcterms:created xsi:type="dcterms:W3CDTF">2011-09-10T14:48:48Z</dcterms:created>
  <dcterms:modified xsi:type="dcterms:W3CDTF">2012-03-12T15:49:07Z</dcterms:modified>
</cp:coreProperties>
</file>