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2" r:id="rId3"/>
    <p:sldId id="271" r:id="rId4"/>
    <p:sldId id="257" r:id="rId5"/>
    <p:sldId id="268" r:id="rId6"/>
    <p:sldId id="258" r:id="rId7"/>
    <p:sldId id="259" r:id="rId8"/>
    <p:sldId id="260" r:id="rId9"/>
    <p:sldId id="261" r:id="rId10"/>
    <p:sldId id="262" r:id="rId11"/>
    <p:sldId id="263" r:id="rId12"/>
    <p:sldId id="267" r:id="rId13"/>
    <p:sldId id="269" r:id="rId14"/>
    <p:sldId id="265" r:id="rId15"/>
    <p:sldId id="266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7" autoAdjust="0"/>
    <p:restoredTop sz="86323" autoAdjust="0"/>
  </p:normalViewPr>
  <p:slideViewPr>
    <p:cSldViewPr>
      <p:cViewPr>
        <p:scale>
          <a:sx n="70" d="100"/>
          <a:sy n="70" d="100"/>
        </p:scale>
        <p:origin x="-115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E008AAD-BEB8-4F0E-B029-28DC741A946B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5F61116-1071-40DE-99C5-43FFE2F7374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4/41/Double-decker_bus,_UC_Dav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f/f9/Black_London_Cab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youtube.com/watch?v=xqx_fMbcBh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7/7d/Bigben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7/Westminster-Abbey.JPG" TargetMode="Externa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F8byCyRJ2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icadillyCircus20040807_CopyrightKaihsuTai.jpg" TargetMode="External"/><Relationship Id="rId2" Type="http://schemas.openxmlformats.org/officeDocument/2006/relationships/hyperlink" Target="http://en.wikipedia.org/wiki/File:Trafalgar_Square,_London_2_-_Jun_200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ouble-decker_bus,_UC_Davis.jpg?uselang=cs" TargetMode="External"/><Relationship Id="rId5" Type="http://schemas.openxmlformats.org/officeDocument/2006/relationships/hyperlink" Target="http://commons.wikimedia.org/wiki/File:Black_London_Cab.jpg?uselang=cs" TargetMode="External"/><Relationship Id="rId4" Type="http://schemas.openxmlformats.org/officeDocument/2006/relationships/hyperlink" Target="http://commons.wikimedia.org/wiki/File:London-Eye-20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endParaRPr lang="cs-CZ" dirty="0" smtClean="0"/>
          </a:p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interst</a:t>
            </a:r>
            <a:endParaRPr lang="cs-CZ" dirty="0" smtClean="0"/>
          </a:p>
          <a:p>
            <a:r>
              <a:rPr lang="cs-CZ" dirty="0" err="1" smtClean="0"/>
              <a:t>Nature</a:t>
            </a:r>
            <a:r>
              <a:rPr lang="cs-CZ" dirty="0" smtClean="0"/>
              <a:t> &amp; Transport</a:t>
            </a:r>
          </a:p>
          <a:p>
            <a:endParaRPr lang="en-US" dirty="0"/>
          </a:p>
        </p:txBody>
      </p:sp>
      <p:pic>
        <p:nvPicPr>
          <p:cNvPr id="1028" name="Picture 4" descr="C:\Users\Lucka\AppData\Local\Microsoft\Windows\Temporary Internet Files\Content.IE5\Q8OQVWGO\MC9001577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55750"/>
            <a:ext cx="2571353" cy="244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22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510" y="487710"/>
            <a:ext cx="94297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1214553"/>
              </p:ext>
            </p:extLst>
          </p:nvPr>
        </p:nvGraphicFramePr>
        <p:xfrm>
          <a:off x="838198" y="2145060"/>
          <a:ext cx="7634287" cy="2560635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7634287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</a:t>
                      </a:r>
                      <a:r>
                        <a:rPr lang="cs-CZ" sz="1800" smtClean="0"/>
                        <a:t>: </a:t>
                      </a:r>
                      <a:r>
                        <a:rPr lang="cs-CZ" sz="1800" smtClean="0"/>
                        <a:t>VY_32_INOVACE_5B_15_London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březen</a:t>
                      </a:r>
                      <a:r>
                        <a:rPr lang="cs-CZ" sz="1800" dirty="0" smtClean="0"/>
                        <a:t> 2014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5" y="5277198"/>
            <a:ext cx="540702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1099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tento výuková materiál slouží k prezentaci znalostí nutných ke zvládnutí konverzačního tématu London v angličtině a je určen pro interaktivní tabuli</a:t>
            </a:r>
          </a:p>
          <a:p>
            <a:r>
              <a:rPr lang="cs-CZ" dirty="0" smtClean="0"/>
              <a:t>všechny snímky jsou opatřený animací, čímž vzniká prostor pro interakci studentů a komunikaci v angličtině</a:t>
            </a:r>
          </a:p>
          <a:p>
            <a:r>
              <a:rPr lang="cs-CZ" dirty="0" smtClean="0"/>
              <a:t>vybrané lokace jsou v prezentaci ilustrovány fotografiemi, které se v některých případech objeví po kliknutí v okamžiku, kdy se o daném faktu hovoří v prezentaci; při následujícím kliknutí zase zmizí, aby nerušil v pokračování prezentace</a:t>
            </a:r>
          </a:p>
          <a:p>
            <a:r>
              <a:rPr lang="cs-CZ" dirty="0" smtClean="0"/>
              <a:t>materiál obsahuje dva hypertextové odkazy na stránku youtube.com; prvním je opatřen obrázek Big Benu v levém horním rohu snímku </a:t>
            </a:r>
            <a:r>
              <a:rPr lang="cs-CZ" smtClean="0"/>
              <a:t>číslo devět a </a:t>
            </a:r>
            <a:r>
              <a:rPr lang="cs-CZ" dirty="0" smtClean="0"/>
              <a:t>odkazuje na jeho zvonění; druhý je na konci prezentace a kliknutím na tlačítko “</a:t>
            </a:r>
            <a:r>
              <a:rPr lang="cs-CZ" dirty="0" err="1" smtClean="0"/>
              <a:t>movie</a:t>
            </a:r>
            <a:r>
              <a:rPr lang="cs-CZ" dirty="0" smtClean="0"/>
              <a:t>“ se objeví dokument o Londýně</a:t>
            </a:r>
          </a:p>
          <a:p>
            <a:r>
              <a:rPr lang="cs-CZ" dirty="0" smtClean="0"/>
              <a:t>prezentace je uspořádána tak, aby vzniklo co nejvíce prostoru pro aktivní zapojení studentů do hodiny, jejich interakci a konverzaci v anglickém jazyce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59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, Great </a:t>
            </a:r>
            <a:r>
              <a:rPr lang="cs-CZ" dirty="0" err="1" smtClean="0"/>
              <a:t>Britain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,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Commonwealth</a:t>
            </a:r>
            <a:endParaRPr lang="cs-CZ" dirty="0" smtClean="0"/>
          </a:p>
          <a:p>
            <a:r>
              <a:rPr lang="en-US" b="1" dirty="0"/>
              <a:t>one </a:t>
            </a:r>
            <a:r>
              <a:rPr lang="en-US" b="1" dirty="0" smtClean="0"/>
              <a:t>of</a:t>
            </a:r>
            <a:r>
              <a:rPr lang="cs-CZ" b="1" dirty="0" smtClean="0"/>
              <a:t> </a:t>
            </a:r>
            <a:r>
              <a:rPr lang="en-US" b="1" dirty="0" smtClean="0"/>
              <a:t>the </a:t>
            </a:r>
            <a:r>
              <a:rPr lang="en-US" b="1" dirty="0"/>
              <a:t>most densely populated </a:t>
            </a:r>
            <a:r>
              <a:rPr lang="en-US" b="1" dirty="0" smtClean="0"/>
              <a:t>and</a:t>
            </a:r>
            <a:r>
              <a:rPr lang="cs-CZ" b="1" dirty="0" smtClean="0"/>
              <a:t> </a:t>
            </a:r>
            <a:r>
              <a:rPr lang="en-US" b="1" dirty="0" smtClean="0"/>
              <a:t>biggest </a:t>
            </a:r>
            <a:r>
              <a:rPr lang="en-US" b="1" dirty="0"/>
              <a:t>cities in </a:t>
            </a:r>
            <a:r>
              <a:rPr lang="en-US" b="1" dirty="0" smtClean="0"/>
              <a:t>Europe</a:t>
            </a:r>
            <a:endParaRPr lang="cs-CZ" b="1" dirty="0" smtClean="0"/>
          </a:p>
          <a:p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8 </a:t>
            </a:r>
            <a:r>
              <a:rPr lang="cs-CZ" dirty="0" err="1" smtClean="0"/>
              <a:t>million</a:t>
            </a:r>
            <a:endParaRPr lang="cs-CZ" dirty="0" smtClean="0"/>
          </a:p>
          <a:p>
            <a:r>
              <a:rPr lang="cs-CZ" dirty="0" err="1" smtClean="0"/>
              <a:t>South</a:t>
            </a:r>
            <a:r>
              <a:rPr lang="cs-CZ" dirty="0" smtClean="0"/>
              <a:t>-East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 smtClean="0"/>
          </a:p>
          <a:p>
            <a:r>
              <a:rPr lang="cs-CZ" dirty="0" err="1" smtClean="0"/>
              <a:t>along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r>
              <a:rPr lang="cs-CZ" dirty="0" smtClean="0"/>
              <a:t> River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devided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32 </a:t>
            </a:r>
            <a:r>
              <a:rPr lang="cs-CZ" dirty="0" err="1" smtClean="0"/>
              <a:t>boroughs</a:t>
            </a:r>
            <a:endParaRPr lang="cs-CZ" dirty="0" smtClean="0"/>
          </a:p>
          <a:p>
            <a:pPr lvl="1"/>
            <a:r>
              <a:rPr lang="cs-CZ" sz="2000" dirty="0" err="1" smtClean="0"/>
              <a:t>The</a:t>
            </a:r>
            <a:r>
              <a:rPr lang="cs-CZ" sz="2000" dirty="0" smtClean="0"/>
              <a:t> City </a:t>
            </a:r>
            <a:r>
              <a:rPr lang="cs-CZ" sz="2000" dirty="0" err="1" smtClean="0"/>
              <a:t>of</a:t>
            </a:r>
            <a:r>
              <a:rPr lang="cs-CZ" sz="2000" dirty="0" smtClean="0"/>
              <a:t> London, </a:t>
            </a:r>
            <a:r>
              <a:rPr lang="cs-CZ" sz="2000" dirty="0" err="1" smtClean="0"/>
              <a:t>The</a:t>
            </a:r>
            <a:r>
              <a:rPr lang="cs-CZ" sz="2000" dirty="0" smtClean="0"/>
              <a:t> City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,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West</a:t>
            </a:r>
            <a:r>
              <a:rPr lang="cs-CZ" sz="2000" dirty="0" smtClean="0"/>
              <a:t> End, </a:t>
            </a:r>
            <a:r>
              <a:rPr lang="cs-CZ" sz="2000" dirty="0" err="1" smtClean="0"/>
              <a:t>The</a:t>
            </a:r>
            <a:r>
              <a:rPr lang="cs-CZ" sz="2000" dirty="0" smtClean="0"/>
              <a:t> East End, </a:t>
            </a:r>
            <a:r>
              <a:rPr lang="cs-CZ" sz="2000" dirty="0" err="1" smtClean="0"/>
              <a:t>Docklands</a:t>
            </a:r>
            <a:endParaRPr lang="cs-CZ" sz="20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80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founded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Romans</a:t>
            </a:r>
            <a:r>
              <a:rPr lang="cs-CZ" dirty="0" smtClean="0"/>
              <a:t> on  </a:t>
            </a:r>
            <a:r>
              <a:rPr lang="cs-CZ" dirty="0" err="1" smtClean="0"/>
              <a:t>the</a:t>
            </a:r>
            <a:r>
              <a:rPr lang="cs-CZ" dirty="0" smtClean="0"/>
              <a:t> 5th </a:t>
            </a:r>
            <a:r>
              <a:rPr lang="cs-CZ" dirty="0" err="1" smtClean="0"/>
              <a:t>century</a:t>
            </a:r>
            <a:r>
              <a:rPr lang="cs-CZ" dirty="0" smtClean="0"/>
              <a:t> AD</a:t>
            </a:r>
          </a:p>
          <a:p>
            <a:r>
              <a:rPr lang="cs-CZ" dirty="0" smtClean="0"/>
              <a:t>Medieval London </a:t>
            </a:r>
          </a:p>
          <a:p>
            <a:pPr lvl="1"/>
            <a:r>
              <a:rPr lang="cs-CZ" sz="2200" dirty="0" err="1" smtClean="0"/>
              <a:t>the</a:t>
            </a:r>
            <a:r>
              <a:rPr lang="cs-CZ" sz="2200" dirty="0" smtClean="0"/>
              <a:t> Tower </a:t>
            </a:r>
            <a:r>
              <a:rPr lang="cs-CZ" sz="2200" dirty="0" err="1" smtClean="0"/>
              <a:t>of</a:t>
            </a:r>
            <a:r>
              <a:rPr lang="cs-CZ" sz="2200" dirty="0" smtClean="0"/>
              <a:t> London, </a:t>
            </a:r>
            <a:r>
              <a:rPr lang="cs-CZ" sz="2200" dirty="0" err="1" smtClean="0"/>
              <a:t>Westminster</a:t>
            </a:r>
            <a:r>
              <a:rPr lang="cs-CZ" sz="2200" dirty="0" smtClean="0"/>
              <a:t> </a:t>
            </a:r>
            <a:r>
              <a:rPr lang="cs-CZ" sz="2200" dirty="0" err="1" smtClean="0"/>
              <a:t>Abbey</a:t>
            </a:r>
            <a:r>
              <a:rPr lang="cs-CZ" sz="2200" dirty="0" smtClean="0"/>
              <a:t>, Saint </a:t>
            </a:r>
            <a:r>
              <a:rPr lang="cs-CZ" sz="2200" dirty="0" err="1" smtClean="0"/>
              <a:t>Paul‘s</a:t>
            </a:r>
            <a:r>
              <a:rPr lang="cs-CZ" sz="2200" dirty="0" smtClean="0"/>
              <a:t> </a:t>
            </a:r>
            <a:r>
              <a:rPr lang="cs-CZ" sz="2200" dirty="0" err="1" smtClean="0"/>
              <a:t>Cathedral</a:t>
            </a:r>
            <a:r>
              <a:rPr lang="cs-CZ" sz="2200" dirty="0" smtClean="0"/>
              <a:t>, London </a:t>
            </a:r>
            <a:r>
              <a:rPr lang="cs-CZ" sz="2200" dirty="0" err="1" smtClean="0"/>
              <a:t>Bridge</a:t>
            </a:r>
            <a:endParaRPr lang="cs-CZ" sz="2200" dirty="0" smtClean="0"/>
          </a:p>
          <a:p>
            <a:pPr lvl="1"/>
            <a:r>
              <a:rPr lang="cs-CZ" sz="2200" dirty="0" smtClean="0"/>
              <a:t>1665: </a:t>
            </a:r>
            <a:r>
              <a:rPr lang="cs-CZ" sz="2200" dirty="0" err="1" smtClean="0"/>
              <a:t>The</a:t>
            </a:r>
            <a:r>
              <a:rPr lang="cs-CZ" sz="2200" dirty="0" smtClean="0"/>
              <a:t> Great </a:t>
            </a:r>
            <a:r>
              <a:rPr lang="cs-CZ" sz="2200" dirty="0" err="1" smtClean="0"/>
              <a:t>Plague</a:t>
            </a:r>
            <a:endParaRPr lang="cs-CZ" sz="2200" dirty="0" smtClean="0"/>
          </a:p>
          <a:p>
            <a:pPr lvl="1"/>
            <a:r>
              <a:rPr lang="cs-CZ" sz="2200" dirty="0" smtClean="0"/>
              <a:t>1666: </a:t>
            </a:r>
            <a:r>
              <a:rPr lang="cs-CZ" sz="2200" dirty="0" err="1" smtClean="0"/>
              <a:t>The</a:t>
            </a:r>
            <a:r>
              <a:rPr lang="cs-CZ" sz="2200" dirty="0" smtClean="0"/>
              <a:t> Great </a:t>
            </a:r>
            <a:r>
              <a:rPr lang="cs-CZ" sz="2200" dirty="0" err="1" smtClean="0"/>
              <a:t>Fire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London</a:t>
            </a:r>
          </a:p>
          <a:p>
            <a:r>
              <a:rPr lang="cs-CZ" dirty="0" smtClean="0"/>
              <a:t>19th </a:t>
            </a:r>
            <a:r>
              <a:rPr lang="cs-CZ" dirty="0" err="1" smtClean="0"/>
              <a:t>century</a:t>
            </a:r>
            <a:endParaRPr lang="cs-CZ" dirty="0" smtClean="0"/>
          </a:p>
          <a:p>
            <a:pPr lvl="1"/>
            <a:r>
              <a:rPr lang="cs-CZ" sz="2000" dirty="0" err="1" smtClean="0"/>
              <a:t>electrification</a:t>
            </a:r>
            <a:endParaRPr lang="cs-CZ" sz="2000" dirty="0" smtClean="0"/>
          </a:p>
          <a:p>
            <a:pPr lvl="1"/>
            <a:r>
              <a:rPr lang="cs-CZ" sz="2000" dirty="0" smtClean="0"/>
              <a:t>underground </a:t>
            </a:r>
            <a:r>
              <a:rPr lang="cs-CZ" sz="2000" dirty="0" err="1" smtClean="0"/>
              <a:t>railway</a:t>
            </a:r>
            <a:endParaRPr lang="cs-CZ" sz="2000" dirty="0" smtClean="0"/>
          </a:p>
          <a:p>
            <a:pPr lvl="1"/>
            <a:r>
              <a:rPr lang="cs-CZ" sz="2000" dirty="0" err="1" smtClean="0"/>
              <a:t>the</a:t>
            </a:r>
            <a:r>
              <a:rPr lang="cs-CZ" sz="2000" dirty="0" smtClean="0"/>
              <a:t> Tower </a:t>
            </a:r>
            <a:r>
              <a:rPr lang="cs-CZ" sz="2000" dirty="0" err="1" smtClean="0"/>
              <a:t>Bridge</a:t>
            </a:r>
            <a:endParaRPr lang="cs-CZ" sz="2000" dirty="0" smtClean="0"/>
          </a:p>
          <a:p>
            <a:r>
              <a:rPr lang="cs-CZ" sz="2600" dirty="0" smtClean="0"/>
              <a:t>20th </a:t>
            </a:r>
            <a:r>
              <a:rPr lang="cs-CZ" sz="2600" dirty="0" err="1" smtClean="0"/>
              <a:t>century</a:t>
            </a:r>
            <a:endParaRPr lang="cs-CZ" sz="2600" dirty="0" smtClean="0"/>
          </a:p>
          <a:p>
            <a:pPr lvl="1"/>
            <a:r>
              <a:rPr lang="cs-CZ" sz="2000" dirty="0" smtClean="0"/>
              <a:t>WWII </a:t>
            </a:r>
            <a:r>
              <a:rPr lang="cs-CZ" sz="2000" dirty="0" err="1" smtClean="0"/>
              <a:t>German</a:t>
            </a:r>
            <a:r>
              <a:rPr lang="cs-CZ" sz="2000" dirty="0" smtClean="0"/>
              <a:t> </a:t>
            </a:r>
            <a:r>
              <a:rPr lang="cs-CZ" sz="2000" dirty="0" err="1" smtClean="0"/>
              <a:t>bombings</a:t>
            </a:r>
            <a:endParaRPr lang="cs-CZ" sz="2000" dirty="0" smtClean="0"/>
          </a:p>
          <a:p>
            <a:pPr lvl="1"/>
            <a:r>
              <a:rPr lang="cs-CZ" sz="2000" dirty="0" smtClean="0"/>
              <a:t>2005 </a:t>
            </a:r>
            <a:r>
              <a:rPr lang="cs-CZ" sz="2000" dirty="0" err="1" smtClean="0"/>
              <a:t>terrorist</a:t>
            </a:r>
            <a:r>
              <a:rPr lang="cs-CZ" sz="2000" dirty="0" smtClean="0"/>
              <a:t> </a:t>
            </a:r>
            <a:r>
              <a:rPr lang="cs-CZ" sz="2000" dirty="0" err="1" smtClean="0"/>
              <a:t>attacks</a:t>
            </a:r>
            <a:endParaRPr lang="cs-CZ" sz="2000" dirty="0" smtClean="0"/>
          </a:p>
          <a:p>
            <a:pPr lvl="1"/>
            <a:r>
              <a:rPr lang="cs-CZ" sz="2000" dirty="0" smtClean="0"/>
              <a:t>2012 </a:t>
            </a:r>
            <a:r>
              <a:rPr lang="cs-CZ" sz="2000" dirty="0" err="1" smtClean="0"/>
              <a:t>Olympic</a:t>
            </a:r>
            <a:r>
              <a:rPr lang="cs-CZ" sz="2000" dirty="0" smtClean="0"/>
              <a:t> </a:t>
            </a:r>
            <a:r>
              <a:rPr lang="cs-CZ" sz="2000" dirty="0" err="1" smtClean="0"/>
              <a:t>Games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62251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transportation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525963"/>
          </a:xfrm>
        </p:spPr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undergroud</a:t>
            </a:r>
            <a:r>
              <a:rPr lang="cs-CZ" dirty="0" smtClean="0"/>
              <a:t> – Tube</a:t>
            </a:r>
          </a:p>
          <a:p>
            <a:pPr lvl="1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world‘s</a:t>
            </a:r>
            <a:r>
              <a:rPr lang="cs-CZ" sz="2000" dirty="0" smtClean="0"/>
              <a:t> </a:t>
            </a:r>
            <a:r>
              <a:rPr lang="cs-CZ" sz="2000" dirty="0" err="1" smtClean="0"/>
              <a:t>first</a:t>
            </a:r>
            <a:r>
              <a:rPr lang="cs-CZ" sz="2000" dirty="0" smtClean="0"/>
              <a:t> underground </a:t>
            </a:r>
            <a:r>
              <a:rPr lang="cs-CZ" sz="2000" dirty="0" err="1" smtClean="0"/>
              <a:t>railway</a:t>
            </a:r>
            <a:r>
              <a:rPr lang="cs-CZ" sz="2000" dirty="0" smtClean="0"/>
              <a:t> </a:t>
            </a:r>
            <a:r>
              <a:rPr lang="cs-CZ" sz="2000" dirty="0" err="1" smtClean="0"/>
              <a:t>system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passangers</a:t>
            </a:r>
            <a:endParaRPr lang="cs-CZ" sz="2000" dirty="0"/>
          </a:p>
          <a:p>
            <a:pPr lvl="1"/>
            <a:r>
              <a:rPr lang="cs-CZ" sz="2000" dirty="0" err="1" smtClean="0"/>
              <a:t>since</a:t>
            </a:r>
            <a:r>
              <a:rPr lang="cs-CZ" sz="2000" dirty="0" smtClean="0"/>
              <a:t> 1863</a:t>
            </a:r>
          </a:p>
          <a:p>
            <a:pPr lvl="1"/>
            <a:endParaRPr lang="cs-CZ" dirty="0" smtClean="0"/>
          </a:p>
          <a:p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duble-</a:t>
            </a:r>
            <a:r>
              <a:rPr lang="cs-CZ" dirty="0" err="1" smtClean="0"/>
              <a:t>decker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old</a:t>
            </a:r>
            <a:r>
              <a:rPr lang="cs-CZ" dirty="0" err="1"/>
              <a:t>-</a:t>
            </a:r>
            <a:r>
              <a:rPr lang="cs-CZ" dirty="0" err="1" smtClean="0"/>
              <a:t>fashioned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taxis - </a:t>
            </a:r>
            <a:r>
              <a:rPr lang="cs-CZ" dirty="0" err="1" smtClean="0"/>
              <a:t>cabs</a:t>
            </a:r>
            <a:endParaRPr lang="en-US" dirty="0"/>
          </a:p>
        </p:txBody>
      </p:sp>
      <p:pic>
        <p:nvPicPr>
          <p:cNvPr id="9220" name="Picture 4" descr="File:Double-decker bus, UC Davi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73264"/>
            <a:ext cx="4333003" cy="32497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File:Black London Cab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118" y="4211218"/>
            <a:ext cx="3335290" cy="2493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4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Parks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cover</a:t>
            </a:r>
            <a:r>
              <a:rPr lang="cs-CZ" dirty="0" smtClean="0"/>
              <a:t> </a:t>
            </a:r>
            <a:r>
              <a:rPr lang="cs-CZ" dirty="0" err="1" smtClean="0"/>
              <a:t>almost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area</a:t>
            </a:r>
          </a:p>
          <a:p>
            <a:r>
              <a:rPr lang="en-US" dirty="0" smtClean="0"/>
              <a:t>“the lungs of</a:t>
            </a:r>
            <a:r>
              <a:rPr lang="cs-CZ" dirty="0" smtClean="0"/>
              <a:t> </a:t>
            </a:r>
            <a:r>
              <a:rPr lang="en-US" dirty="0" smtClean="0"/>
              <a:t>London”</a:t>
            </a:r>
          </a:p>
          <a:p>
            <a:r>
              <a:rPr lang="cs-CZ" dirty="0" smtClean="0"/>
              <a:t>Hyde Park</a:t>
            </a:r>
          </a:p>
          <a:p>
            <a:pPr lvl="1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largest</a:t>
            </a: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endParaRPr lang="cs-CZ" sz="2000" dirty="0" smtClean="0"/>
          </a:p>
          <a:p>
            <a:pPr lvl="1"/>
            <a:r>
              <a:rPr lang="cs-CZ" sz="2000" dirty="0" err="1" smtClean="0"/>
              <a:t>Speaker‘s</a:t>
            </a:r>
            <a:r>
              <a:rPr lang="cs-CZ" sz="2000" dirty="0" smtClean="0"/>
              <a:t> </a:t>
            </a:r>
            <a:r>
              <a:rPr lang="cs-CZ" sz="2000" dirty="0" err="1" smtClean="0"/>
              <a:t>corner</a:t>
            </a:r>
            <a:endParaRPr lang="cs-CZ" sz="2000" dirty="0" smtClean="0"/>
          </a:p>
          <a:p>
            <a:r>
              <a:rPr lang="cs-CZ" dirty="0" smtClean="0"/>
              <a:t>St. </a:t>
            </a:r>
            <a:r>
              <a:rPr lang="cs-CZ" dirty="0" err="1" smtClean="0"/>
              <a:t>James‘s</a:t>
            </a:r>
            <a:r>
              <a:rPr lang="cs-CZ" dirty="0" smtClean="0"/>
              <a:t> Park </a:t>
            </a:r>
          </a:p>
          <a:p>
            <a:pPr lvl="1"/>
            <a:r>
              <a:rPr lang="cs-CZ" sz="2000" dirty="0" err="1" smtClean="0"/>
              <a:t>one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oldest</a:t>
            </a:r>
            <a:r>
              <a:rPr lang="cs-CZ" sz="2000" dirty="0" smtClean="0"/>
              <a:t> </a:t>
            </a:r>
          </a:p>
          <a:p>
            <a:pPr lvl="1"/>
            <a:r>
              <a:rPr lang="cs-CZ" sz="2000" dirty="0" err="1" smtClean="0"/>
              <a:t>established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16</a:t>
            </a:r>
            <a:r>
              <a:rPr lang="cs-CZ" sz="2000" baseline="30000" dirty="0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century</a:t>
            </a:r>
            <a:r>
              <a:rPr lang="cs-CZ" sz="2000" dirty="0" smtClean="0"/>
              <a:t> by Henry VII</a:t>
            </a:r>
          </a:p>
          <a:p>
            <a:pPr lvl="1"/>
            <a:r>
              <a:rPr lang="cs-CZ" sz="2000" dirty="0" err="1" smtClean="0"/>
              <a:t>borders</a:t>
            </a:r>
            <a:r>
              <a:rPr lang="cs-CZ" sz="2000" dirty="0" smtClean="0"/>
              <a:t> Buckingham </a:t>
            </a:r>
            <a:r>
              <a:rPr lang="cs-CZ" sz="2000" dirty="0" err="1" smtClean="0"/>
              <a:t>Palace</a:t>
            </a:r>
            <a:endParaRPr lang="cs-CZ" sz="2000" dirty="0" smtClean="0"/>
          </a:p>
          <a:p>
            <a:r>
              <a:rPr lang="cs-CZ" dirty="0" err="1" smtClean="0"/>
              <a:t>Kensington</a:t>
            </a:r>
            <a:r>
              <a:rPr lang="cs-CZ" dirty="0" smtClean="0"/>
              <a:t> </a:t>
            </a:r>
            <a:r>
              <a:rPr lang="cs-CZ" dirty="0" err="1" smtClean="0"/>
              <a:t>Gardens</a:t>
            </a:r>
            <a:r>
              <a:rPr lang="cs-CZ" dirty="0" smtClean="0"/>
              <a:t>, </a:t>
            </a:r>
            <a:r>
              <a:rPr lang="cs-CZ" dirty="0" err="1" smtClean="0"/>
              <a:t>Regent‘s</a:t>
            </a:r>
            <a:r>
              <a:rPr lang="cs-CZ" dirty="0" smtClean="0"/>
              <a:t> Park</a:t>
            </a:r>
            <a:endParaRPr lang="en-US" dirty="0"/>
          </a:p>
        </p:txBody>
      </p:sp>
      <p:pic>
        <p:nvPicPr>
          <p:cNvPr id="10242" name="Picture 2" descr="C:\Users\Lucka\AppData\Local\Microsoft\Windows\Temporary Internet Files\Content.IE5\Q8OQVWGO\MC9002313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813" y="2486025"/>
            <a:ext cx="2670175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85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“Buck House”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royal</a:t>
            </a:r>
            <a:r>
              <a:rPr lang="cs-CZ" dirty="0" smtClean="0"/>
              <a:t> residence </a:t>
            </a:r>
            <a:r>
              <a:rPr lang="cs-CZ" dirty="0" err="1" smtClean="0"/>
              <a:t>since</a:t>
            </a:r>
            <a:r>
              <a:rPr lang="cs-CZ" dirty="0" smtClean="0"/>
              <a:t> 1837,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Victoria </a:t>
            </a:r>
            <a:r>
              <a:rPr lang="cs-CZ" dirty="0" err="1" smtClean="0"/>
              <a:t>started</a:t>
            </a:r>
            <a:r>
              <a:rPr lang="cs-CZ" dirty="0" smtClean="0"/>
              <a:t> to </a:t>
            </a:r>
            <a:r>
              <a:rPr lang="cs-CZ" dirty="0" err="1" smtClean="0"/>
              <a:t>reign</a:t>
            </a:r>
            <a:endParaRPr lang="cs-CZ" dirty="0" smtClean="0"/>
          </a:p>
          <a:p>
            <a:r>
              <a:rPr lang="cs-CZ" dirty="0" err="1" smtClean="0"/>
              <a:t>marble</a:t>
            </a:r>
            <a:r>
              <a:rPr lang="cs-CZ" dirty="0" smtClean="0"/>
              <a:t> and bronze </a:t>
            </a:r>
            <a:r>
              <a:rPr lang="cs-CZ" dirty="0" err="1" smtClean="0"/>
              <a:t>Queen</a:t>
            </a:r>
            <a:r>
              <a:rPr lang="cs-CZ" dirty="0" smtClean="0"/>
              <a:t> Victoria Monument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changing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guards</a:t>
            </a:r>
            <a:endParaRPr lang="cs-CZ" dirty="0" smtClean="0"/>
          </a:p>
          <a:p>
            <a:r>
              <a:rPr lang="cs-CZ" dirty="0" err="1" smtClean="0"/>
              <a:t>Tha</a:t>
            </a:r>
            <a:r>
              <a:rPr lang="cs-CZ" dirty="0" smtClean="0"/>
              <a:t> </a:t>
            </a:r>
            <a:r>
              <a:rPr lang="cs-CZ" dirty="0" err="1" smtClean="0"/>
              <a:t>Mall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broad</a:t>
            </a:r>
            <a:r>
              <a:rPr lang="cs-CZ" dirty="0" smtClean="0"/>
              <a:t> street </a:t>
            </a:r>
            <a:r>
              <a:rPr lang="cs-CZ" dirty="0" err="1" smtClean="0"/>
              <a:t>leading</a:t>
            </a:r>
            <a:r>
              <a:rPr lang="cs-CZ" dirty="0" smtClean="0"/>
              <a:t> to Buckingham </a:t>
            </a:r>
            <a:r>
              <a:rPr lang="cs-CZ" dirty="0" err="1" smtClean="0"/>
              <a:t>Palace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alace</a:t>
            </a:r>
            <a:r>
              <a:rPr lang="cs-CZ" dirty="0" smtClean="0"/>
              <a:t> </a:t>
            </a:r>
            <a:r>
              <a:rPr lang="cs-CZ" dirty="0" err="1" smtClean="0"/>
              <a:t>gardens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wide</a:t>
            </a:r>
            <a:r>
              <a:rPr lang="cs-CZ" dirty="0" smtClean="0"/>
              <a:t> </a:t>
            </a:r>
            <a:r>
              <a:rPr lang="cs-CZ" dirty="0" err="1" smtClean="0"/>
              <a:t>range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artistic</a:t>
            </a:r>
            <a:r>
              <a:rPr lang="cs-CZ" dirty="0" smtClean="0"/>
              <a:t> </a:t>
            </a:r>
            <a:r>
              <a:rPr lang="cs-CZ" dirty="0" err="1" smtClean="0"/>
              <a:t>pieces</a:t>
            </a:r>
            <a:r>
              <a:rPr lang="cs-CZ" dirty="0" smtClean="0"/>
              <a:t> </a:t>
            </a:r>
            <a:r>
              <a:rPr lang="cs-CZ" dirty="0" err="1" smtClean="0"/>
              <a:t>inside</a:t>
            </a:r>
            <a:r>
              <a:rPr lang="cs-CZ" dirty="0" smtClean="0"/>
              <a:t> and </a:t>
            </a:r>
            <a:r>
              <a:rPr lang="cs-CZ" dirty="0" err="1" smtClean="0"/>
              <a:t>ouside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 smtClean="0"/>
          </a:p>
          <a:p>
            <a:r>
              <a:rPr lang="cs-CZ" dirty="0" err="1" smtClean="0"/>
              <a:t>since</a:t>
            </a:r>
            <a:r>
              <a:rPr lang="cs-CZ" dirty="0" smtClean="0"/>
              <a:t> 20th </a:t>
            </a:r>
            <a:r>
              <a:rPr lang="cs-CZ" dirty="0" err="1" smtClean="0"/>
              <a:t>century</a:t>
            </a:r>
            <a:r>
              <a:rPr lang="cs-CZ" dirty="0" smtClean="0"/>
              <a:t> </a:t>
            </a:r>
            <a:r>
              <a:rPr lang="cs-CZ" dirty="0" err="1" smtClean="0"/>
              <a:t>opened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public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579" y="3740590"/>
            <a:ext cx="4395901" cy="29287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93" y="692696"/>
            <a:ext cx="8757113" cy="57359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5014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Ben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bell </a:t>
            </a:r>
            <a:r>
              <a:rPr lang="cs-CZ" dirty="0" err="1" smtClean="0"/>
              <a:t>placed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clok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 smtClean="0"/>
          </a:p>
          <a:p>
            <a:r>
              <a:rPr lang="cs-CZ" dirty="0" err="1" smtClean="0"/>
              <a:t>nicknamed</a:t>
            </a:r>
            <a:r>
              <a:rPr lang="cs-CZ" dirty="0" smtClean="0"/>
              <a:t> in </a:t>
            </a:r>
            <a:r>
              <a:rPr lang="cs-CZ" dirty="0" err="1" smtClean="0"/>
              <a:t>honour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Sir Benjamin </a:t>
            </a:r>
            <a:r>
              <a:rPr lang="cs-CZ" dirty="0" err="1" smtClean="0"/>
              <a:t>Hall</a:t>
            </a:r>
            <a:r>
              <a:rPr lang="cs-CZ" dirty="0" smtClean="0"/>
              <a:t>,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responsible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installation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almost</a:t>
            </a:r>
            <a:r>
              <a:rPr lang="cs-CZ" dirty="0" smtClean="0"/>
              <a:t> 100 metres </a:t>
            </a:r>
            <a:r>
              <a:rPr lang="cs-CZ" dirty="0" err="1" smtClean="0"/>
              <a:t>high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believed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accurate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/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towers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Elizabeth Tower in </a:t>
            </a:r>
            <a:r>
              <a:rPr lang="cs-CZ" dirty="0" err="1" smtClean="0"/>
              <a:t>honour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-4068960" y="1738977"/>
            <a:ext cx="38701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 err="1">
                <a:solidFill>
                  <a:prstClr val="black"/>
                </a:solidFill>
              </a:rPr>
              <a:t>How</a:t>
            </a:r>
            <a:r>
              <a:rPr lang="cs-CZ" sz="2000" dirty="0">
                <a:solidFill>
                  <a:prstClr val="black"/>
                </a:solidFill>
              </a:rPr>
              <a:t> much </a:t>
            </a:r>
            <a:r>
              <a:rPr lang="cs-CZ" sz="2000" dirty="0" err="1">
                <a:solidFill>
                  <a:prstClr val="black"/>
                </a:solidFill>
              </a:rPr>
              <a:t>does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the</a:t>
            </a:r>
            <a:r>
              <a:rPr lang="cs-CZ" sz="2000" dirty="0">
                <a:solidFill>
                  <a:prstClr val="black"/>
                </a:solidFill>
              </a:rPr>
              <a:t> bell </a:t>
            </a:r>
            <a:r>
              <a:rPr lang="cs-CZ" sz="2000" dirty="0" err="1">
                <a:solidFill>
                  <a:prstClr val="black"/>
                </a:solidFill>
              </a:rPr>
              <a:t>weigh</a:t>
            </a:r>
            <a:r>
              <a:rPr lang="cs-CZ" sz="20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-3837320" y="2139087"/>
            <a:ext cx="12193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13 </a:t>
            </a:r>
            <a:r>
              <a:rPr lang="cs-CZ" sz="2000" dirty="0" err="1">
                <a:solidFill>
                  <a:prstClr val="black"/>
                </a:solidFill>
              </a:rPr>
              <a:t>tonnes</a:t>
            </a:r>
            <a:endParaRPr lang="en-US" sz="20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4380950" y="2652881"/>
            <a:ext cx="438095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 err="1">
                <a:solidFill>
                  <a:prstClr val="black"/>
                </a:solidFill>
              </a:rPr>
              <a:t>How</a:t>
            </a:r>
            <a:r>
              <a:rPr lang="cs-CZ" sz="2000" dirty="0">
                <a:solidFill>
                  <a:prstClr val="black"/>
                </a:solidFill>
              </a:rPr>
              <a:t> much </a:t>
            </a:r>
            <a:r>
              <a:rPr lang="cs-CZ" sz="2000" dirty="0" err="1">
                <a:solidFill>
                  <a:prstClr val="black"/>
                </a:solidFill>
              </a:rPr>
              <a:t>does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the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clock</a:t>
            </a:r>
            <a:r>
              <a:rPr lang="cs-CZ" sz="2000" dirty="0">
                <a:solidFill>
                  <a:prstClr val="black"/>
                </a:solidFill>
              </a:rPr>
              <a:t> lose in a </a:t>
            </a:r>
            <a:r>
              <a:rPr lang="cs-CZ" sz="2000" dirty="0" err="1">
                <a:solidFill>
                  <a:prstClr val="black"/>
                </a:solidFill>
              </a:rPr>
              <a:t>year</a:t>
            </a:r>
            <a:r>
              <a:rPr lang="cs-CZ" sz="20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-4380950" y="3136910"/>
            <a:ext cx="385298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 err="1">
                <a:solidFill>
                  <a:prstClr val="black"/>
                </a:solidFill>
              </a:rPr>
              <a:t>About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six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tenths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of</a:t>
            </a:r>
            <a:r>
              <a:rPr lang="cs-CZ" sz="2000" dirty="0">
                <a:solidFill>
                  <a:prstClr val="black"/>
                </a:solidFill>
              </a:rPr>
              <a:t> a second.</a:t>
            </a:r>
          </a:p>
        </p:txBody>
      </p:sp>
      <p:pic>
        <p:nvPicPr>
          <p:cNvPr id="2050" name="Picture 2" descr="C:\Users\Lucka\AppData\Local\Microsoft\Windows\Temporary Internet Files\Content.IE5\I2Y9W9G2\MC900195200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154" y="115471"/>
            <a:ext cx="1674440" cy="162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Bigbe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996" y="158707"/>
            <a:ext cx="4767386" cy="6356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51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Tower </a:t>
            </a:r>
            <a:r>
              <a:rPr lang="cs-CZ" dirty="0" err="1" smtClean="0"/>
              <a:t>Bridge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3823642" cy="4525963"/>
          </a:xfrm>
        </p:spPr>
        <p:txBody>
          <a:bodyPr>
            <a:normAutofit fontScale="92500"/>
          </a:bodyPr>
          <a:lstStyle/>
          <a:p>
            <a:r>
              <a:rPr lang="cs-CZ" dirty="0" err="1" smtClean="0"/>
              <a:t>built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1886 and 1894</a:t>
            </a:r>
          </a:p>
          <a:p>
            <a:endParaRPr lang="cs-CZ" dirty="0" smtClean="0"/>
          </a:p>
          <a:p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stands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it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/>
              <a:t>a hydraulic mechanism can raise </a:t>
            </a:r>
            <a:r>
              <a:rPr lang="en-US" dirty="0" smtClean="0"/>
              <a:t>and</a:t>
            </a:r>
            <a:r>
              <a:rPr lang="cs-CZ" dirty="0" smtClean="0"/>
              <a:t> </a:t>
            </a:r>
            <a:r>
              <a:rPr lang="en-US" dirty="0" smtClean="0"/>
              <a:t>lower </a:t>
            </a:r>
            <a:r>
              <a:rPr lang="en-US" dirty="0"/>
              <a:t>the bridge in less than two </a:t>
            </a:r>
            <a:r>
              <a:rPr lang="en-US" dirty="0" smtClean="0"/>
              <a:t>minutes</a:t>
            </a:r>
            <a:r>
              <a:rPr lang="cs-CZ" dirty="0" smtClean="0"/>
              <a:t> </a:t>
            </a:r>
            <a:r>
              <a:rPr lang="en-US" dirty="0" smtClean="0"/>
              <a:t>to </a:t>
            </a:r>
            <a:r>
              <a:rPr lang="en-US" dirty="0"/>
              <a:t>permit the passage of high ships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162" y="2126901"/>
            <a:ext cx="4725350" cy="31423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062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St. </a:t>
            </a:r>
            <a:r>
              <a:rPr lang="cs-CZ" dirty="0" err="1" smtClean="0"/>
              <a:t>Paul‘s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patron </a:t>
            </a:r>
            <a:r>
              <a:rPr lang="cs-CZ" dirty="0" err="1" smtClean="0"/>
              <a:t>saint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built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6</a:t>
            </a:r>
            <a:r>
              <a:rPr lang="cs-CZ" baseline="30000" dirty="0" smtClean="0"/>
              <a:t>th </a:t>
            </a:r>
            <a:r>
              <a:rPr lang="cs-CZ" dirty="0" err="1" smtClean="0"/>
              <a:t>century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Great </a:t>
            </a:r>
            <a:r>
              <a:rPr lang="cs-CZ" dirty="0" err="1" smtClean="0"/>
              <a:t>Fire</a:t>
            </a:r>
            <a:r>
              <a:rPr lang="cs-CZ" dirty="0" smtClean="0"/>
              <a:t> in 1666 </a:t>
            </a:r>
            <a:r>
              <a:rPr lang="cs-CZ" dirty="0" err="1" smtClean="0"/>
              <a:t>recunstructed</a:t>
            </a:r>
            <a:r>
              <a:rPr lang="cs-CZ" dirty="0" smtClean="0"/>
              <a:t> by Sir Christopher </a:t>
            </a:r>
            <a:r>
              <a:rPr lang="cs-CZ" dirty="0" err="1" smtClean="0"/>
              <a:t>Wren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nowadays</a:t>
            </a:r>
            <a:r>
              <a:rPr lang="cs-CZ" dirty="0" smtClean="0"/>
              <a:t> second in </a:t>
            </a:r>
            <a:r>
              <a:rPr lang="cs-CZ" dirty="0" err="1" smtClean="0"/>
              <a:t>size</a:t>
            </a:r>
            <a:r>
              <a:rPr lang="cs-CZ" dirty="0" smtClean="0"/>
              <a:t> (</a:t>
            </a:r>
            <a:r>
              <a:rPr lang="cs-CZ" dirty="0" err="1" smtClean="0"/>
              <a:t>after</a:t>
            </a:r>
            <a:r>
              <a:rPr lang="cs-CZ" dirty="0" smtClean="0"/>
              <a:t> St </a:t>
            </a:r>
            <a:r>
              <a:rPr lang="cs-CZ" dirty="0" err="1" smtClean="0"/>
              <a:t>Peter‘s</a:t>
            </a:r>
            <a:r>
              <a:rPr lang="cs-CZ" dirty="0" smtClean="0"/>
              <a:t> in Rome)</a:t>
            </a:r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60848"/>
            <a:ext cx="3606410" cy="3600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268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Her </a:t>
            </a:r>
            <a:r>
              <a:rPr lang="cs-CZ" dirty="0" err="1" smtClean="0"/>
              <a:t>Majesty‘s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 and </a:t>
            </a:r>
            <a:r>
              <a:rPr lang="cs-CZ" dirty="0" err="1" smtClean="0"/>
              <a:t>Fortress</a:t>
            </a:r>
            <a:endParaRPr lang="cs-CZ" dirty="0" smtClean="0"/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UNESCO list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Herritage</a:t>
            </a:r>
            <a:endParaRPr lang="cs-CZ" dirty="0" smtClean="0"/>
          </a:p>
          <a:p>
            <a:r>
              <a:rPr lang="cs-CZ" dirty="0" err="1" smtClean="0"/>
              <a:t>used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king and </a:t>
            </a:r>
            <a:r>
              <a:rPr lang="cs-CZ" dirty="0" err="1" smtClean="0"/>
              <a:t>later</a:t>
            </a:r>
            <a:r>
              <a:rPr lang="cs-CZ" dirty="0" smtClean="0"/>
              <a:t> on a </a:t>
            </a:r>
            <a:r>
              <a:rPr lang="cs-CZ" dirty="0" err="1" smtClean="0"/>
              <a:t>prison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many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figures</a:t>
            </a:r>
            <a:endParaRPr lang="cs-CZ" dirty="0" smtClean="0"/>
          </a:p>
          <a:p>
            <a:r>
              <a:rPr lang="cs-CZ" dirty="0" err="1" smtClean="0"/>
              <a:t>nowadays</a:t>
            </a:r>
            <a:r>
              <a:rPr lang="cs-CZ" dirty="0" smtClean="0"/>
              <a:t> a museum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guards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r>
              <a:rPr lang="cs-CZ" dirty="0" smtClean="0"/>
              <a:t> </a:t>
            </a:r>
            <a:r>
              <a:rPr lang="cs-CZ" dirty="0" err="1" smtClean="0"/>
              <a:t>Jewels</a:t>
            </a:r>
            <a:endParaRPr lang="cs-CZ" dirty="0" smtClean="0"/>
          </a:p>
          <a:p>
            <a:r>
              <a:rPr lang="cs-CZ" dirty="0" err="1" smtClean="0"/>
              <a:t>Ravens</a:t>
            </a:r>
            <a:endParaRPr lang="cs-CZ" dirty="0" smtClean="0"/>
          </a:p>
          <a:p>
            <a:pPr lvl="1"/>
            <a:r>
              <a:rPr lang="cs-CZ" sz="2000" dirty="0" err="1" smtClean="0"/>
              <a:t>at</a:t>
            </a:r>
            <a:r>
              <a:rPr lang="cs-CZ" sz="2000" dirty="0" smtClean="0"/>
              <a:t> least </a:t>
            </a:r>
            <a:r>
              <a:rPr lang="cs-CZ" sz="2000" dirty="0" err="1" smtClean="0"/>
              <a:t>six</a:t>
            </a:r>
            <a:r>
              <a:rPr lang="cs-CZ" sz="2000" dirty="0" smtClean="0"/>
              <a:t> to </a:t>
            </a:r>
            <a:r>
              <a:rPr lang="cs-CZ" sz="2000" dirty="0" err="1" smtClean="0"/>
              <a:t>prevent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kingdom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falling</a:t>
            </a:r>
            <a:endParaRPr lang="cs-CZ" sz="2000" dirty="0" smtClean="0"/>
          </a:p>
          <a:p>
            <a:r>
              <a:rPr lang="cs-CZ" dirty="0" err="1" smtClean="0"/>
              <a:t>Beefeaters</a:t>
            </a:r>
            <a:endParaRPr lang="cs-CZ" dirty="0" smtClean="0"/>
          </a:p>
          <a:p>
            <a:pPr lvl="1"/>
            <a:r>
              <a:rPr lang="cs-CZ" sz="2000" dirty="0" err="1" smtClean="0"/>
              <a:t>used</a:t>
            </a:r>
            <a:r>
              <a:rPr lang="cs-CZ" sz="2000" dirty="0" smtClean="0"/>
              <a:t> to </a:t>
            </a:r>
            <a:r>
              <a:rPr lang="cs-CZ" sz="2000" dirty="0" err="1" smtClean="0"/>
              <a:t>guide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prisoners</a:t>
            </a:r>
            <a:r>
              <a:rPr lang="cs-CZ" sz="2000" dirty="0" smtClean="0"/>
              <a:t> and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Crown</a:t>
            </a:r>
            <a:r>
              <a:rPr lang="cs-CZ" sz="2000" dirty="0" smtClean="0"/>
              <a:t> </a:t>
            </a:r>
            <a:r>
              <a:rPr lang="cs-CZ" sz="2000" dirty="0" err="1" smtClean="0"/>
              <a:t>jewels</a:t>
            </a:r>
            <a:endParaRPr lang="cs-CZ" sz="2000" dirty="0" smtClean="0"/>
          </a:p>
          <a:p>
            <a:pPr lvl="1"/>
            <a:r>
              <a:rPr lang="cs-CZ" sz="2000" dirty="0" err="1" smtClean="0"/>
              <a:t>nowadays</a:t>
            </a:r>
            <a:r>
              <a:rPr lang="cs-CZ" sz="2000" dirty="0" smtClean="0"/>
              <a:t> </a:t>
            </a:r>
            <a:r>
              <a:rPr lang="cs-CZ" sz="2000" dirty="0" err="1" smtClean="0"/>
              <a:t>tourist</a:t>
            </a:r>
            <a:r>
              <a:rPr lang="cs-CZ" sz="2000" dirty="0" smtClean="0"/>
              <a:t> </a:t>
            </a:r>
            <a:r>
              <a:rPr lang="cs-CZ" sz="2000" dirty="0" err="1" smtClean="0"/>
              <a:t>guides</a:t>
            </a:r>
            <a:endParaRPr lang="cs-CZ" sz="2000" dirty="0" smtClean="0"/>
          </a:p>
          <a:p>
            <a:endParaRPr lang="en-US" dirty="0"/>
          </a:p>
        </p:txBody>
      </p:sp>
      <p:pic>
        <p:nvPicPr>
          <p:cNvPr id="4098" name="Picture 2" descr="C:\Users\Lucka\AppData\Local\Microsoft\Windows\Temporary Internet Files\Content.IE5\Q8OQVWGO\MC900406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1847850" cy="13684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528" y="332656"/>
            <a:ext cx="4176464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9844"/>
            <a:ext cx="8568952" cy="64267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7465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036"/>
            <a:ext cx="8229600" cy="1600200"/>
          </a:xfrm>
        </p:spPr>
        <p:txBody>
          <a:bodyPr/>
          <a:lstStyle/>
          <a:p>
            <a:r>
              <a:rPr lang="cs-CZ" dirty="0" err="1" smtClean="0"/>
              <a:t>Westmistrer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r>
              <a:rPr lang="cs-CZ" dirty="0" smtClean="0"/>
              <a:t> &amp; London </a:t>
            </a:r>
            <a:r>
              <a:rPr lang="cs-CZ" dirty="0" err="1" smtClean="0"/>
              <a:t>Eye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cs-CZ" dirty="0" smtClean="0"/>
          </a:p>
          <a:p>
            <a:pPr lvl="1"/>
            <a:r>
              <a:rPr lang="cs-CZ" sz="2100" dirty="0" err="1" smtClean="0"/>
              <a:t>mainly</a:t>
            </a:r>
            <a:r>
              <a:rPr lang="cs-CZ" sz="2100" dirty="0" smtClean="0"/>
              <a:t> </a:t>
            </a:r>
            <a:r>
              <a:rPr lang="cs-CZ" sz="2100" dirty="0" err="1" smtClean="0"/>
              <a:t>gothic</a:t>
            </a:r>
            <a:r>
              <a:rPr lang="cs-CZ" sz="2100" dirty="0" smtClean="0"/>
              <a:t> </a:t>
            </a:r>
            <a:r>
              <a:rPr lang="cs-CZ" sz="2100" dirty="0" err="1" smtClean="0"/>
              <a:t>church</a:t>
            </a:r>
            <a:r>
              <a:rPr lang="cs-CZ" sz="2100" dirty="0" smtClean="0"/>
              <a:t> in </a:t>
            </a:r>
            <a:r>
              <a:rPr lang="cs-CZ" sz="2100" dirty="0" err="1" smtClean="0"/>
              <a:t>the</a:t>
            </a:r>
            <a:r>
              <a:rPr lang="cs-CZ" sz="2100" dirty="0" smtClean="0"/>
              <a:t> City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Westminster</a:t>
            </a:r>
            <a:endParaRPr lang="cs-CZ" sz="2100" dirty="0" smtClean="0"/>
          </a:p>
          <a:p>
            <a:pPr lvl="1"/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traditional</a:t>
            </a:r>
            <a:r>
              <a:rPr lang="cs-CZ" sz="2100" dirty="0" smtClean="0"/>
              <a:t> place </a:t>
            </a:r>
            <a:r>
              <a:rPr lang="cs-CZ" sz="2100" dirty="0" err="1" smtClean="0"/>
              <a:t>for</a:t>
            </a:r>
            <a:r>
              <a:rPr lang="cs-CZ" sz="2100" dirty="0" smtClean="0"/>
              <a:t> </a:t>
            </a:r>
            <a:r>
              <a:rPr lang="cs-CZ" sz="2100" dirty="0" err="1" smtClean="0"/>
              <a:t>coronations</a:t>
            </a:r>
            <a:r>
              <a:rPr lang="cs-CZ" sz="2100" dirty="0" smtClean="0"/>
              <a:t>, </a:t>
            </a:r>
            <a:r>
              <a:rPr lang="cs-CZ" sz="2100" dirty="0" err="1" smtClean="0"/>
              <a:t>royal</a:t>
            </a:r>
            <a:r>
              <a:rPr lang="cs-CZ" sz="2100" dirty="0" smtClean="0"/>
              <a:t> </a:t>
            </a:r>
            <a:r>
              <a:rPr lang="cs-CZ" sz="2100" dirty="0" err="1" smtClean="0"/>
              <a:t>weddings</a:t>
            </a:r>
            <a:r>
              <a:rPr lang="cs-CZ" sz="2100" dirty="0" smtClean="0"/>
              <a:t> and </a:t>
            </a:r>
            <a:r>
              <a:rPr lang="cs-CZ" sz="2100" dirty="0" err="1" smtClean="0"/>
              <a:t>burials</a:t>
            </a:r>
            <a:endParaRPr lang="cs-CZ" sz="2100" dirty="0" smtClean="0"/>
          </a:p>
          <a:p>
            <a:pPr lvl="1"/>
            <a:r>
              <a:rPr lang="cs-CZ" sz="2100" dirty="0" smtClean="0"/>
              <a:t>a </a:t>
            </a:r>
            <a:r>
              <a:rPr lang="cs-CZ" sz="2100" dirty="0" err="1" smtClean="0"/>
              <a:t>giant</a:t>
            </a:r>
            <a:r>
              <a:rPr lang="cs-CZ" sz="2100" dirty="0" smtClean="0"/>
              <a:t> mausoleum</a:t>
            </a:r>
          </a:p>
          <a:p>
            <a:pPr lvl="1"/>
            <a:endParaRPr lang="cs-CZ" sz="2100" dirty="0"/>
          </a:p>
          <a:p>
            <a:r>
              <a:rPr lang="cs-CZ" sz="2900" dirty="0" smtClean="0"/>
              <a:t>London </a:t>
            </a:r>
            <a:r>
              <a:rPr lang="cs-CZ" sz="2900" dirty="0" err="1" smtClean="0"/>
              <a:t>Eye</a:t>
            </a:r>
            <a:endParaRPr lang="cs-CZ" sz="2900" dirty="0" smtClean="0"/>
          </a:p>
          <a:p>
            <a:pPr lvl="1"/>
            <a:r>
              <a:rPr lang="cs-CZ" sz="2100" dirty="0" smtClean="0"/>
              <a:t>a </a:t>
            </a:r>
            <a:r>
              <a:rPr lang="cs-CZ" sz="2100" dirty="0" err="1" smtClean="0"/>
              <a:t>giant</a:t>
            </a:r>
            <a:r>
              <a:rPr lang="cs-CZ" sz="2100" dirty="0" smtClean="0"/>
              <a:t> </a:t>
            </a:r>
            <a:r>
              <a:rPr lang="cs-CZ" sz="2100" dirty="0" err="1" smtClean="0"/>
              <a:t>wheel</a:t>
            </a:r>
            <a:r>
              <a:rPr lang="cs-CZ" sz="2100" dirty="0" smtClean="0"/>
              <a:t> on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South</a:t>
            </a:r>
            <a:r>
              <a:rPr lang="cs-CZ" sz="2100" dirty="0" smtClean="0"/>
              <a:t> bank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Thames</a:t>
            </a:r>
            <a:endParaRPr lang="cs-CZ" sz="2100" dirty="0" smtClean="0"/>
          </a:p>
          <a:p>
            <a:pPr lvl="1"/>
            <a:r>
              <a:rPr lang="cs-CZ" sz="2100" dirty="0" smtClean="0"/>
              <a:t>32 </a:t>
            </a:r>
            <a:r>
              <a:rPr lang="cs-CZ" sz="2100" dirty="0" err="1" smtClean="0"/>
              <a:t>passange</a:t>
            </a:r>
            <a:r>
              <a:rPr lang="cs-CZ" sz="2100" dirty="0" smtClean="0"/>
              <a:t> </a:t>
            </a:r>
            <a:r>
              <a:rPr lang="cs-CZ" sz="2100" dirty="0" err="1" smtClean="0"/>
              <a:t>capsules</a:t>
            </a:r>
            <a:endParaRPr lang="cs-CZ" sz="2100" dirty="0" smtClean="0"/>
          </a:p>
          <a:p>
            <a:pPr lvl="1"/>
            <a:r>
              <a:rPr lang="cs-CZ" sz="2100" dirty="0" err="1" smtClean="0"/>
              <a:t>originally</a:t>
            </a:r>
            <a:r>
              <a:rPr lang="cs-CZ" sz="2100" dirty="0" smtClean="0"/>
              <a:t> </a:t>
            </a:r>
            <a:r>
              <a:rPr lang="cs-CZ" sz="2100" dirty="0" err="1" smtClean="0"/>
              <a:t>designed</a:t>
            </a:r>
            <a:r>
              <a:rPr lang="cs-CZ" sz="2100" dirty="0" smtClean="0"/>
              <a:t> </a:t>
            </a:r>
            <a:r>
              <a:rPr lang="cs-CZ" sz="2100" dirty="0" err="1" smtClean="0"/>
              <a:t>only</a:t>
            </a:r>
            <a:r>
              <a:rPr lang="cs-CZ" sz="2100" dirty="0" smtClean="0"/>
              <a:t> </a:t>
            </a:r>
            <a:r>
              <a:rPr lang="cs-CZ" sz="2100" dirty="0" err="1" smtClean="0"/>
              <a:t>for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year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2000</a:t>
            </a:r>
            <a:endParaRPr lang="en-US" sz="2100" dirty="0"/>
          </a:p>
        </p:txBody>
      </p:sp>
      <p:pic>
        <p:nvPicPr>
          <p:cNvPr id="5122" name="Picture 2" descr="C:\Users\Lucka\AppData\Local\Microsoft\Windows\Temporary Internet Files\Content.IE5\K53LJF89\MC9002002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09120"/>
            <a:ext cx="177800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Westminster-Abbey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7"/>
            <a:ext cx="4824536" cy="64327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2" y="841995"/>
            <a:ext cx="8920976" cy="5943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959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Trafalgar</a:t>
            </a:r>
            <a:r>
              <a:rPr lang="cs-CZ" dirty="0" smtClean="0"/>
              <a:t> </a:t>
            </a:r>
            <a:r>
              <a:rPr lang="cs-CZ" dirty="0"/>
              <a:t>Square </a:t>
            </a:r>
            <a:r>
              <a:rPr lang="cs-CZ" dirty="0" smtClean="0"/>
              <a:t>&amp; Piccadilly </a:t>
            </a:r>
            <a:r>
              <a:rPr lang="cs-CZ" dirty="0" err="1"/>
              <a:t>Circus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dirty="0" err="1"/>
              <a:t>Trafalgar</a:t>
            </a:r>
            <a:r>
              <a:rPr lang="cs-CZ" b="0" dirty="0"/>
              <a:t> Square</a:t>
            </a:r>
            <a:endParaRPr lang="cs-CZ" b="0" dirty="0" smtClean="0"/>
          </a:p>
          <a:p>
            <a:pPr lvl="1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name</a:t>
            </a:r>
            <a:r>
              <a:rPr lang="cs-CZ" sz="2000" dirty="0" smtClean="0"/>
              <a:t> </a:t>
            </a:r>
            <a:r>
              <a:rPr lang="cs-CZ" sz="2000" dirty="0" err="1" smtClean="0"/>
              <a:t>commemorates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Battle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Trafalgar</a:t>
            </a:r>
            <a:endParaRPr lang="cs-CZ" sz="2000" dirty="0" smtClean="0"/>
          </a:p>
          <a:p>
            <a:pPr lvl="1"/>
            <a:r>
              <a:rPr lang="cs-CZ" sz="2000" dirty="0" err="1" smtClean="0"/>
              <a:t>Nelson‘s</a:t>
            </a:r>
            <a:r>
              <a:rPr lang="cs-CZ" sz="2000" dirty="0" smtClean="0"/>
              <a:t> </a:t>
            </a:r>
            <a:r>
              <a:rPr lang="cs-CZ" sz="2000" dirty="0" err="1" smtClean="0"/>
              <a:t>Column</a:t>
            </a:r>
            <a:r>
              <a:rPr lang="cs-CZ" sz="2000" dirty="0" smtClean="0"/>
              <a:t> </a:t>
            </a:r>
          </a:p>
          <a:p>
            <a:pPr lvl="2"/>
            <a:r>
              <a:rPr lang="cs-CZ" sz="2000" dirty="0" err="1" smtClean="0"/>
              <a:t>named</a:t>
            </a:r>
            <a:r>
              <a:rPr lang="cs-CZ" sz="2000" dirty="0" smtClean="0"/>
              <a:t> </a:t>
            </a:r>
            <a:r>
              <a:rPr lang="cs-CZ" sz="2000" dirty="0" err="1" smtClean="0"/>
              <a:t>after</a:t>
            </a:r>
            <a:r>
              <a:rPr lang="cs-CZ" sz="2000" dirty="0" smtClean="0"/>
              <a:t> Lord </a:t>
            </a:r>
            <a:r>
              <a:rPr lang="cs-CZ" sz="2000" dirty="0" err="1" smtClean="0"/>
              <a:t>Nelson‘s</a:t>
            </a:r>
            <a:r>
              <a:rPr lang="cs-CZ" sz="2000" dirty="0" smtClean="0"/>
              <a:t> </a:t>
            </a:r>
            <a:r>
              <a:rPr lang="cs-CZ" sz="2000" dirty="0" err="1" smtClean="0"/>
              <a:t>victory</a:t>
            </a:r>
            <a:r>
              <a:rPr lang="cs-CZ" sz="2000" dirty="0" smtClean="0"/>
              <a:t> </a:t>
            </a:r>
            <a:r>
              <a:rPr lang="cs-CZ" sz="2000" dirty="0" err="1" smtClean="0"/>
              <a:t>over</a:t>
            </a:r>
            <a:r>
              <a:rPr lang="cs-CZ" sz="2000" dirty="0" smtClean="0"/>
              <a:t> Napoleon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Battle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Tralagar</a:t>
            </a:r>
            <a:r>
              <a:rPr lang="cs-CZ" sz="2000" dirty="0" smtClean="0"/>
              <a:t> in 1805</a:t>
            </a:r>
          </a:p>
          <a:p>
            <a:pPr lvl="1"/>
            <a:endParaRPr lang="cs-CZ" dirty="0"/>
          </a:p>
          <a:p>
            <a:r>
              <a:rPr lang="cs-CZ" dirty="0"/>
              <a:t>Piccadilly </a:t>
            </a:r>
            <a:r>
              <a:rPr lang="cs-CZ" dirty="0" err="1" smtClean="0"/>
              <a:t>Circus</a:t>
            </a:r>
            <a:endParaRPr lang="cs-CZ" dirty="0" smtClean="0"/>
          </a:p>
          <a:p>
            <a:pPr lvl="1"/>
            <a:r>
              <a:rPr lang="cs-CZ" sz="2000" dirty="0" smtClean="0"/>
              <a:t>a </a:t>
            </a:r>
            <a:r>
              <a:rPr lang="cs-CZ" sz="2000" dirty="0" err="1" smtClean="0"/>
              <a:t>road</a:t>
            </a:r>
            <a:r>
              <a:rPr lang="cs-CZ" sz="2000" dirty="0" smtClean="0"/>
              <a:t> </a:t>
            </a:r>
            <a:r>
              <a:rPr lang="cs-CZ" sz="2000" dirty="0" err="1" smtClean="0"/>
              <a:t>junction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City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Westminster</a:t>
            </a:r>
            <a:endParaRPr lang="cs-CZ" sz="2000" dirty="0" smtClean="0"/>
          </a:p>
          <a:p>
            <a:pPr lvl="1"/>
            <a:r>
              <a:rPr lang="cs-CZ" sz="2000" dirty="0" err="1" smtClean="0"/>
              <a:t>considered</a:t>
            </a:r>
            <a:r>
              <a:rPr lang="cs-CZ" sz="2000" dirty="0" smtClean="0"/>
              <a:t> to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centre </a:t>
            </a:r>
            <a:r>
              <a:rPr lang="cs-CZ" sz="2000" dirty="0" err="1" smtClean="0"/>
              <a:t>of</a:t>
            </a:r>
            <a:r>
              <a:rPr lang="cs-CZ" sz="2000" dirty="0" smtClean="0"/>
              <a:t> London</a:t>
            </a:r>
          </a:p>
          <a:p>
            <a:pPr lvl="1"/>
            <a:r>
              <a:rPr lang="cs-CZ" sz="2000" dirty="0" smtClean="0"/>
              <a:t>a monument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statue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Eros</a:t>
            </a:r>
            <a:endParaRPr lang="cs-CZ" sz="2000" dirty="0" smtClean="0"/>
          </a:p>
          <a:p>
            <a:pPr lvl="1"/>
            <a:r>
              <a:rPr lang="cs-CZ" sz="2000" dirty="0" smtClean="0"/>
              <a:t>a </a:t>
            </a:r>
            <a:r>
              <a:rPr lang="cs-CZ" sz="2000" dirty="0" err="1" smtClean="0"/>
              <a:t>huge</a:t>
            </a:r>
            <a:r>
              <a:rPr lang="cs-CZ" sz="2000" dirty="0" smtClean="0"/>
              <a:t>  </a:t>
            </a:r>
            <a:r>
              <a:rPr lang="cs-CZ" sz="2000" dirty="0" err="1" smtClean="0"/>
              <a:t>board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illuminated</a:t>
            </a:r>
            <a:r>
              <a:rPr lang="cs-CZ" sz="2000" dirty="0" smtClean="0"/>
              <a:t> </a:t>
            </a:r>
            <a:r>
              <a:rPr lang="cs-CZ" sz="2000" dirty="0" err="1" smtClean="0"/>
              <a:t>signs</a:t>
            </a:r>
            <a:endParaRPr lang="en-US" sz="20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24" y="764704"/>
            <a:ext cx="8684382" cy="57606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1" y="759346"/>
            <a:ext cx="8903053" cy="58871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446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Galleries</a:t>
            </a:r>
            <a:r>
              <a:rPr lang="cs-CZ" dirty="0" smtClean="0"/>
              <a:t> &amp; </a:t>
            </a:r>
            <a:r>
              <a:rPr lang="cs-CZ" dirty="0" err="1" smtClean="0"/>
              <a:t>Museums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The National </a:t>
            </a:r>
            <a:r>
              <a:rPr lang="en-US" dirty="0" err="1" smtClean="0"/>
              <a:t>Galler</a:t>
            </a:r>
            <a:r>
              <a:rPr lang="cs-CZ" dirty="0" smtClean="0"/>
              <a:t>y</a:t>
            </a:r>
          </a:p>
          <a:p>
            <a:pPr lvl="1"/>
            <a:r>
              <a:rPr lang="cs-CZ" sz="2000" dirty="0" smtClean="0"/>
              <a:t>on </a:t>
            </a:r>
            <a:r>
              <a:rPr lang="cs-CZ" sz="2000" dirty="0" err="1" smtClean="0"/>
              <a:t>Trafalgar</a:t>
            </a:r>
            <a:r>
              <a:rPr lang="cs-CZ" sz="2000" dirty="0" smtClean="0"/>
              <a:t> Square</a:t>
            </a:r>
          </a:p>
          <a:p>
            <a:pPr lvl="1"/>
            <a:r>
              <a:rPr lang="cs-CZ" sz="2000" dirty="0" err="1" smtClean="0"/>
              <a:t>one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greatest</a:t>
            </a:r>
            <a:r>
              <a:rPr lang="cs-CZ" sz="2000" dirty="0" smtClean="0"/>
              <a:t> </a:t>
            </a:r>
            <a:r>
              <a:rPr lang="cs-CZ" sz="2000" dirty="0" err="1" smtClean="0"/>
              <a:t>collections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endParaRPr lang="cs-CZ" sz="2000" dirty="0" smtClean="0"/>
          </a:p>
          <a:p>
            <a:pPr lvl="1"/>
            <a:r>
              <a:rPr lang="cs-CZ" sz="2000" dirty="0" err="1" smtClean="0"/>
              <a:t>paintings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Early </a:t>
            </a:r>
            <a:r>
              <a:rPr lang="cs-CZ" sz="2000" dirty="0" err="1" smtClean="0"/>
              <a:t>Renaissance</a:t>
            </a:r>
            <a:r>
              <a:rPr lang="cs-CZ" sz="2000" dirty="0" smtClean="0"/>
              <a:t> to </a:t>
            </a:r>
            <a:r>
              <a:rPr lang="cs-CZ" sz="2000" dirty="0" err="1" smtClean="0"/>
              <a:t>Postmodernism</a:t>
            </a:r>
            <a:endParaRPr lang="cs-CZ" sz="2000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Tate</a:t>
            </a:r>
            <a:r>
              <a:rPr lang="cs-CZ" dirty="0" smtClean="0"/>
              <a:t> </a:t>
            </a:r>
            <a:r>
              <a:rPr lang="cs-CZ" dirty="0" err="1" smtClean="0"/>
              <a:t>Modern</a:t>
            </a:r>
            <a:endParaRPr lang="cs-CZ" dirty="0" smtClean="0"/>
          </a:p>
          <a:p>
            <a:pPr lvl="1"/>
            <a:r>
              <a:rPr lang="cs-CZ" sz="2000" dirty="0" err="1" smtClean="0"/>
              <a:t>international</a:t>
            </a:r>
            <a:r>
              <a:rPr lang="cs-CZ" sz="2000" dirty="0" smtClean="0"/>
              <a:t> </a:t>
            </a:r>
            <a:r>
              <a:rPr lang="cs-CZ" sz="2000" dirty="0" err="1" smtClean="0"/>
              <a:t>modern</a:t>
            </a:r>
            <a:r>
              <a:rPr lang="cs-CZ" sz="2000" dirty="0" smtClean="0"/>
              <a:t> art</a:t>
            </a:r>
          </a:p>
          <a:p>
            <a:pPr lvl="1"/>
            <a:r>
              <a:rPr lang="cs-CZ" sz="2000" dirty="0" err="1" smtClean="0"/>
              <a:t>originally</a:t>
            </a:r>
            <a:r>
              <a:rPr lang="cs-CZ" sz="2000" dirty="0" smtClean="0"/>
              <a:t> a </a:t>
            </a:r>
            <a:r>
              <a:rPr lang="cs-CZ" sz="2000" dirty="0" err="1" smtClean="0"/>
              <a:t>power</a:t>
            </a:r>
            <a:r>
              <a:rPr lang="cs-CZ" sz="2000" dirty="0" smtClean="0"/>
              <a:t> station</a:t>
            </a:r>
          </a:p>
          <a:p>
            <a:pPr lvl="1"/>
            <a:r>
              <a:rPr lang="cs-CZ" sz="2000" dirty="0" err="1" smtClean="0"/>
              <a:t>opened</a:t>
            </a:r>
            <a:r>
              <a:rPr lang="cs-CZ" sz="2000" dirty="0" smtClean="0"/>
              <a:t> in 2000</a:t>
            </a:r>
          </a:p>
          <a:p>
            <a:r>
              <a:rPr lang="cs-CZ" sz="2800" dirty="0" err="1" smtClean="0"/>
              <a:t>British</a:t>
            </a:r>
            <a:r>
              <a:rPr lang="cs-CZ" sz="2800" dirty="0" smtClean="0"/>
              <a:t> Museum</a:t>
            </a:r>
          </a:p>
          <a:p>
            <a:pPr lvl="1"/>
            <a:r>
              <a:rPr lang="cs-CZ" sz="2000" dirty="0" smtClean="0"/>
              <a:t>art, archeology, </a:t>
            </a:r>
            <a:r>
              <a:rPr lang="cs-CZ" sz="2000" dirty="0" err="1" smtClean="0"/>
              <a:t>antiquities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over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endParaRPr lang="cs-CZ" sz="2000" dirty="0" smtClean="0"/>
          </a:p>
          <a:p>
            <a:r>
              <a:rPr lang="cs-CZ" sz="2800" dirty="0" smtClean="0"/>
              <a:t>Natural </a:t>
            </a:r>
            <a:r>
              <a:rPr lang="cs-CZ" sz="2800" dirty="0" err="1" smtClean="0"/>
              <a:t>History</a:t>
            </a:r>
            <a:r>
              <a:rPr lang="cs-CZ" sz="2800" dirty="0" smtClean="0"/>
              <a:t> Museum		</a:t>
            </a:r>
          </a:p>
          <a:p>
            <a:pPr marL="457200" lvl="1" indent="0">
              <a:buNone/>
            </a:pPr>
            <a:r>
              <a:rPr lang="cs-CZ" sz="2000" dirty="0" err="1" smtClean="0"/>
              <a:t>expositions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geology, </a:t>
            </a:r>
            <a:r>
              <a:rPr lang="cs-CZ" sz="2000" dirty="0" err="1" smtClean="0"/>
              <a:t>botany</a:t>
            </a:r>
            <a:r>
              <a:rPr lang="cs-CZ" sz="2000" dirty="0" smtClean="0"/>
              <a:t>, zoology, </a:t>
            </a:r>
            <a:r>
              <a:rPr lang="cs-CZ" sz="2000" dirty="0" err="1" smtClean="0"/>
              <a:t>paleolontogy</a:t>
            </a:r>
            <a:endParaRPr lang="cs-CZ" sz="2000" dirty="0" smtClean="0"/>
          </a:p>
          <a:p>
            <a:pPr marL="457200" lvl="1" indent="0">
              <a:buNone/>
            </a:pPr>
            <a:endParaRPr lang="cs-CZ" sz="2000" dirty="0"/>
          </a:p>
        </p:txBody>
      </p:sp>
      <p:sp>
        <p:nvSpPr>
          <p:cNvPr id="4" name="Zaoblený obdélník 3">
            <a:hlinkClick r:id="rId2"/>
          </p:cNvPr>
          <p:cNvSpPr/>
          <p:nvPr/>
        </p:nvSpPr>
        <p:spPr>
          <a:xfrm>
            <a:off x="7452320" y="6021288"/>
            <a:ext cx="1008112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movie</a:t>
            </a:r>
            <a:endParaRPr lang="en-US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8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TIWARI, </a:t>
            </a:r>
            <a:r>
              <a:rPr lang="en-US" dirty="0" err="1"/>
              <a:t>Ansul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http://commons.wikimedia.org/wiki/File:The_Tower_Bridge_of_London.jpg?uselang=cs </a:t>
            </a:r>
            <a:endParaRPr lang="cs-CZ" dirty="0" smtClean="0"/>
          </a:p>
          <a:p>
            <a:r>
              <a:rPr lang="en-US" dirty="0"/>
              <a:t>TRIMMING, Peter.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http://commons.wikimedia.org/wiki/File:The_Tower_of_London_-_geograph.org.uk_-_1281945.jpg?uselang=cs </a:t>
            </a:r>
            <a:endParaRPr lang="cs-CZ" dirty="0" smtClean="0"/>
          </a:p>
          <a:p>
            <a:r>
              <a:rPr lang="en-US" dirty="0"/>
              <a:t>APRINGSTONE.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http://commons.wikimedia.org/wiki/File:Queens.guard.buck.palace.arp.jpg </a:t>
            </a:r>
            <a:endParaRPr lang="cs-CZ" dirty="0" smtClean="0"/>
          </a:p>
          <a:p>
            <a:r>
              <a:rPr lang="en-US" dirty="0"/>
              <a:t>DILIFF.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http://commons.wikimedia.org/wiki/File:Buckingham_Palace,_London_-_April_2009.jpg </a:t>
            </a:r>
            <a:endParaRPr lang="cs-CZ" dirty="0" smtClean="0"/>
          </a:p>
          <a:p>
            <a:r>
              <a:rPr lang="en-US" dirty="0"/>
              <a:t>PEEL, Mike.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http://commons.wikimedia.org/wiki/File:Saint_Paul%27s_cathedral,_London.jpg?uselang=cs </a:t>
            </a:r>
            <a:endParaRPr lang="cs-CZ" dirty="0" smtClean="0"/>
          </a:p>
          <a:p>
            <a:r>
              <a:rPr lang="en-US" dirty="0"/>
              <a:t>DILIFF. </a:t>
            </a:r>
            <a:r>
              <a:rPr lang="en-US" i="1" dirty="0"/>
              <a:t>wikipedia.com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http://en.wikipedia.org/wiki/File:Trafalgar_Square,_London_2_-_</a:t>
            </a:r>
            <a:r>
              <a:rPr lang="en-US" dirty="0" smtClean="0">
                <a:hlinkClick r:id="rId2"/>
              </a:rPr>
              <a:t>Jun_2009.jpg</a:t>
            </a:r>
            <a:endParaRPr lang="en-US" dirty="0"/>
          </a:p>
          <a:p>
            <a:r>
              <a:rPr lang="en-US" dirty="0"/>
              <a:t>KIAHSU.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commons.wikimedia.org/wiki/File:PicadillyCircus20040807_CopyrightKaihsuTai.jpg</a:t>
            </a:r>
            <a:endParaRPr lang="cs-CZ" dirty="0" smtClean="0"/>
          </a:p>
          <a:p>
            <a:r>
              <a:rPr lang="en-US" dirty="0"/>
              <a:t>NEZNÁMÝ.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http://commons.wikimedia.org/wiki/User:%CE%A3%CF%80%CE%AC%CF%81%CF%84%CE%B1%CE%BA%CE%BF%CF%82</a:t>
            </a:r>
            <a:endParaRPr lang="cs-CZ" dirty="0" smtClean="0"/>
          </a:p>
          <a:p>
            <a:r>
              <a:rPr lang="en-US" dirty="0"/>
              <a:t>TRAN, Kham.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commons.wikimedia.org/wiki/File:London-Eye-2009.JPG</a:t>
            </a:r>
            <a:endParaRPr lang="cs-CZ" dirty="0" smtClean="0"/>
          </a:p>
          <a:p>
            <a:r>
              <a:rPr lang="en-US" dirty="0"/>
              <a:t>BARRETT, Jimmy.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commons.wikimedia.org/wiki/File:Black_London_Cab.jpg?uselang=cs</a:t>
            </a:r>
            <a:endParaRPr lang="cs-CZ" dirty="0" smtClean="0"/>
          </a:p>
          <a:p>
            <a:r>
              <a:rPr lang="en-US" dirty="0"/>
              <a:t>SHEA.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25.</a:t>
            </a:r>
            <a:r>
              <a:rPr lang="cs-CZ" dirty="0" smtClean="0"/>
              <a:t>2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6"/>
              </a:rPr>
              <a:t>http://commons.wikimedia.org/wiki/File:Double-decker_bus,_</a:t>
            </a:r>
            <a:r>
              <a:rPr lang="en-US" dirty="0" smtClean="0">
                <a:hlinkClick r:id="rId6"/>
              </a:rPr>
              <a:t>UC_Davis.jpg?uselang=cs</a:t>
            </a:r>
            <a:endParaRPr lang="cs-CZ" dirty="0" smtClean="0"/>
          </a:p>
          <a:p>
            <a:r>
              <a:rPr lang="cs-CZ" dirty="0" smtClean="0"/>
              <a:t>Galerie  MS Office, včetně webu Office.com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20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1909</TotalTime>
  <Words>1121</Words>
  <Application>Microsoft Office PowerPoint</Application>
  <PresentationFormat>Předvádění na obrazovce (4:3)</PresentationFormat>
  <Paragraphs>151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London</vt:lpstr>
      <vt:lpstr>Prezentace aplikace PowerPoint</vt:lpstr>
      <vt:lpstr>Anotace</vt:lpstr>
      <vt:lpstr>Basic facts</vt:lpstr>
      <vt:lpstr>History</vt:lpstr>
      <vt:lpstr>transportation system</vt:lpstr>
      <vt:lpstr>Parks</vt:lpstr>
      <vt:lpstr>Buckingham Palace</vt:lpstr>
      <vt:lpstr>Big Ben</vt:lpstr>
      <vt:lpstr>Tower Bridge</vt:lpstr>
      <vt:lpstr>St. Paul‘s Cathedral</vt:lpstr>
      <vt:lpstr>The Tower</vt:lpstr>
      <vt:lpstr>Westmistrer Abbey &amp; London Eye</vt:lpstr>
      <vt:lpstr>Trafalgar Square &amp; Piccadilly Circus</vt:lpstr>
      <vt:lpstr>Galleries &amp; Museums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Lucka</dc:creator>
  <cp:lastModifiedBy>Lucka</cp:lastModifiedBy>
  <cp:revision>30</cp:revision>
  <dcterms:created xsi:type="dcterms:W3CDTF">2014-03-13T15:07:28Z</dcterms:created>
  <dcterms:modified xsi:type="dcterms:W3CDTF">2014-04-22T09:34:06Z</dcterms:modified>
</cp:coreProperties>
</file>