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7" r:id="rId3"/>
    <p:sldId id="268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559" autoAdjust="0"/>
    <p:restoredTop sz="86323" autoAdjust="0"/>
  </p:normalViewPr>
  <p:slideViewPr>
    <p:cSldViewPr>
      <p:cViewPr varScale="1">
        <p:scale>
          <a:sx n="63" d="100"/>
          <a:sy n="63" d="100"/>
        </p:scale>
        <p:origin x="-1362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67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97E6-0E70-4434-BAAB-FB53F49EE879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C1643-2FCD-4C60-AADE-2E5C8962866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97E6-0E70-4434-BAAB-FB53F49EE879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C1643-2FCD-4C60-AADE-2E5C8962866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97E6-0E70-4434-BAAB-FB53F49EE879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C1643-2FCD-4C60-AADE-2E5C8962866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97E6-0E70-4434-BAAB-FB53F49EE879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C1643-2FCD-4C60-AADE-2E5C8962866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97E6-0E70-4434-BAAB-FB53F49EE879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C1643-2FCD-4C60-AADE-2E5C8962866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97E6-0E70-4434-BAAB-FB53F49EE879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C1643-2FCD-4C60-AADE-2E5C8962866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97E6-0E70-4434-BAAB-FB53F49EE879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C1643-2FCD-4C60-AADE-2E5C8962866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97E6-0E70-4434-BAAB-FB53F49EE879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C1643-2FCD-4C60-AADE-2E5C89628661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97E6-0E70-4434-BAAB-FB53F49EE879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41C1643-2FCD-4C60-AADE-2E5C89628661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97E6-0E70-4434-BAAB-FB53F49EE879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C1643-2FCD-4C60-AADE-2E5C8962866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97E6-0E70-4434-BAAB-FB53F49EE879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C1643-2FCD-4C60-AADE-2E5C8962866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841C1643-2FCD-4C60-AADE-2E5C89628661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8A2797E6-0E70-4434-BAAB-FB53F49EE879}" type="datetimeFigureOut">
              <a:rPr lang="en-US" smtClean="0"/>
              <a:t>4/22/2014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hyperlink" Target="http://www.youtube.com/watch?v=tN9EC3Gy6Nk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hyperlink" Target="http://upload.wikimedia.org/wikipedia/commons/b/b9/Oxford_University_(6666489571)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c/c0/Snowdon_from_Llyn_Llydaw.jpg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d/d5/Giant's_Causeway_(14).JPG" TargetMode="External"/><Relationship Id="rId2" Type="http://schemas.openxmlformats.org/officeDocument/2006/relationships/hyperlink" Target="http://www.youtube.com/watch?v=eTnd36tR8bY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Giant's_Causeway_(14).JPG?uselang=cs" TargetMode="External"/><Relationship Id="rId2" Type="http://schemas.openxmlformats.org/officeDocument/2006/relationships/hyperlink" Target="http://commons.wikimedia.org/wiki/File:Cardiff_Castle_keep_2010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Oxford_University_(6666489571)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THE UNITEDKINGDOM OF GREAT BRITAIN AND NORTHERN IRELAND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geography</a:t>
            </a:r>
            <a:endParaRPr lang="cs-CZ" dirty="0" smtClean="0"/>
          </a:p>
          <a:p>
            <a:r>
              <a:rPr lang="cs-CZ" dirty="0" err="1" smtClean="0"/>
              <a:t>history</a:t>
            </a:r>
            <a:endParaRPr lang="cs-CZ" dirty="0" smtClean="0"/>
          </a:p>
          <a:p>
            <a:r>
              <a:rPr lang="cs-CZ" dirty="0" err="1" smtClean="0"/>
              <a:t>places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interest</a:t>
            </a:r>
            <a:endParaRPr lang="en-US" dirty="0"/>
          </a:p>
        </p:txBody>
      </p:sp>
      <p:pic>
        <p:nvPicPr>
          <p:cNvPr id="1026" name="Picture 2" descr="C:\Users\Lucka\AppData\Local\Microsoft\Windows\Temporary Internet Files\Content.IE5\K53LJF89\MC9004046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365104"/>
            <a:ext cx="1768475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5369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0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GYMLOVO_logo BRV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0848" y="460658"/>
            <a:ext cx="942975" cy="94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3331393"/>
              </p:ext>
            </p:extLst>
          </p:nvPr>
        </p:nvGraphicFramePr>
        <p:xfrm>
          <a:off x="395536" y="2118008"/>
          <a:ext cx="7634287" cy="2560635"/>
        </p:xfrm>
        <a:graphic>
          <a:graphicData uri="http://schemas.openxmlformats.org/drawingml/2006/table">
            <a:tbl>
              <a:tblPr bandRow="1">
                <a:tableStyleId>{69012ECD-51FC-41F1-AA8D-1B2483CD663E}</a:tableStyleId>
              </a:tblPr>
              <a:tblGrid>
                <a:gridCol w="7634287"/>
              </a:tblGrid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NÁZEV</a:t>
                      </a:r>
                      <a:r>
                        <a:rPr lang="cs-CZ" sz="1800" baseline="0" dirty="0" smtClean="0"/>
                        <a:t> ŠKOLY: Gymnázium Lovosice, Sady p</a:t>
                      </a:r>
                      <a:r>
                        <a:rPr lang="en-US" sz="1800" baseline="0" dirty="0" err="1" smtClean="0"/>
                        <a:t>i</a:t>
                      </a:r>
                      <a:r>
                        <a:rPr lang="cs-CZ" sz="1800" baseline="0" dirty="0" err="1" smtClean="0"/>
                        <a:t>onýrů</a:t>
                      </a:r>
                      <a:r>
                        <a:rPr lang="cs-CZ" sz="1800" baseline="0" dirty="0" smtClean="0"/>
                        <a:t> 600</a:t>
                      </a:r>
                      <a:r>
                        <a:rPr lang="en-US" sz="1800" baseline="0" dirty="0" smtClean="0"/>
                        <a:t>/</a:t>
                      </a:r>
                      <a:r>
                        <a:rPr lang="cs-CZ" sz="1800" baseline="0" dirty="0" smtClean="0"/>
                        <a:t>6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ČÍSLO PROJEKTU: CZ.1.07</a:t>
                      </a:r>
                      <a:r>
                        <a:rPr lang="en-US" sz="1800" dirty="0" smtClean="0"/>
                        <a:t>/</a:t>
                      </a:r>
                      <a:r>
                        <a:rPr lang="cs-CZ" sz="1800" dirty="0" smtClean="0"/>
                        <a:t>1.5.00</a:t>
                      </a:r>
                      <a:r>
                        <a:rPr lang="en-US" sz="1800" dirty="0" smtClean="0"/>
                        <a:t>/</a:t>
                      </a:r>
                      <a:r>
                        <a:rPr lang="cs-CZ" sz="1800" dirty="0" smtClean="0"/>
                        <a:t>34.1073</a:t>
                      </a:r>
                      <a:endParaRPr lang="cs-CZ" sz="1800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NÁZEV MATERIÁLU: </a:t>
                      </a:r>
                      <a:r>
                        <a:rPr lang="cs-CZ" sz="1800" dirty="0" smtClean="0"/>
                        <a:t>VY_32_INOVACE_5B_14_The.United.Kingdom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TÉMA SADY: </a:t>
                      </a:r>
                      <a:r>
                        <a:rPr lang="cs-CZ" dirty="0" smtClean="0"/>
                        <a:t>Konverzační témata a specifická slovní zásoba z angličtiny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ROČNÍK: oktáva/4.A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VZNIKU: </a:t>
                      </a:r>
                      <a:r>
                        <a:rPr lang="cs-CZ" sz="1800" baseline="0" dirty="0" smtClean="0"/>
                        <a:t> březen 2014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AUTOR: Mgr. Lucie Kučerová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</a:tbl>
          </a:graphicData>
        </a:graphic>
      </p:graphicFrame>
      <p:pic>
        <p:nvPicPr>
          <p:cNvPr id="6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623" y="5250146"/>
            <a:ext cx="5407025" cy="10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88063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tento výuková materiál slouží k prezentaci znalostí nutných ke zvládnutí konverzačního tématu </a:t>
            </a:r>
            <a:r>
              <a:rPr lang="cs-CZ" dirty="0" err="1" smtClean="0"/>
              <a:t>The</a:t>
            </a:r>
            <a:r>
              <a:rPr lang="cs-CZ" dirty="0" smtClean="0"/>
              <a:t> United </a:t>
            </a:r>
            <a:r>
              <a:rPr lang="cs-CZ" dirty="0" err="1" smtClean="0"/>
              <a:t>Kingdom</a:t>
            </a:r>
            <a:r>
              <a:rPr lang="cs-CZ" dirty="0" smtClean="0"/>
              <a:t> v </a:t>
            </a:r>
            <a:r>
              <a:rPr lang="cs-CZ" dirty="0"/>
              <a:t>angličtině a je určen pro interaktivní tabuli</a:t>
            </a:r>
          </a:p>
          <a:p>
            <a:r>
              <a:rPr lang="cs-CZ" dirty="0"/>
              <a:t>všechny snímky jsou opatřený animací, čímž vzniká prostor pro interakci studentů a komunikaci v angličtině</a:t>
            </a:r>
          </a:p>
          <a:p>
            <a:r>
              <a:rPr lang="cs-CZ" dirty="0"/>
              <a:t>vybrané lokace jsou v prezentaci ilustrována fotografiemi, které se v některých případech objeví po kliknutí v okamžiku, kdy se o daném faktu hovoří v prezentaci; při následujícím kliknutí zase zmizí, aby nerušil v pokračování prezentace</a:t>
            </a:r>
          </a:p>
          <a:p>
            <a:r>
              <a:rPr lang="cs-CZ" dirty="0"/>
              <a:t>materiál je opatřen dvěma hypertextovými odkazy na webovou stránku youtube.com; jeden je nahrávkou britské státní hymny, druhý je krátkou animovanou legendou podtrhující znalost místa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Giant‘s</a:t>
            </a:r>
            <a:r>
              <a:rPr lang="cs-CZ" dirty="0"/>
              <a:t> </a:t>
            </a:r>
            <a:r>
              <a:rPr lang="cs-CZ" dirty="0" err="1"/>
              <a:t>Causeway</a:t>
            </a:r>
            <a:endParaRPr lang="cs-CZ" dirty="0"/>
          </a:p>
          <a:p>
            <a:r>
              <a:rPr lang="cs-CZ" dirty="0"/>
              <a:t>prezentace je uspořádána tak, aby vzniklo co nejvíce prostoru pro aktivní zapojení studentů do hodiny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7446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basic </a:t>
            </a:r>
            <a:r>
              <a:rPr lang="cs-CZ" dirty="0" err="1" smtClean="0"/>
              <a:t>information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Official</a:t>
            </a:r>
            <a:r>
              <a:rPr lang="cs-CZ" b="1" dirty="0" smtClean="0"/>
              <a:t> </a:t>
            </a:r>
            <a:r>
              <a:rPr lang="cs-CZ" b="1" dirty="0" err="1" smtClean="0"/>
              <a:t>name</a:t>
            </a:r>
            <a:r>
              <a:rPr lang="cs-CZ" dirty="0" smtClean="0"/>
              <a:t>: </a:t>
            </a:r>
            <a:r>
              <a:rPr lang="cs-CZ" dirty="0" err="1" smtClean="0"/>
              <a:t>The</a:t>
            </a:r>
            <a:r>
              <a:rPr lang="cs-CZ" dirty="0" smtClean="0"/>
              <a:t> United </a:t>
            </a:r>
            <a:r>
              <a:rPr lang="cs-CZ" dirty="0" err="1" smtClean="0"/>
              <a:t>Kingdom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Great </a:t>
            </a:r>
            <a:r>
              <a:rPr lang="cs-CZ" dirty="0" err="1" smtClean="0"/>
              <a:t>Britain</a:t>
            </a:r>
            <a:r>
              <a:rPr lang="cs-CZ" dirty="0" smtClean="0"/>
              <a:t> and </a:t>
            </a:r>
            <a:r>
              <a:rPr lang="cs-CZ" dirty="0" err="1" smtClean="0"/>
              <a:t>Northern</a:t>
            </a:r>
            <a:r>
              <a:rPr lang="cs-CZ" dirty="0" smtClean="0"/>
              <a:t> </a:t>
            </a:r>
            <a:r>
              <a:rPr lang="cs-CZ" dirty="0" err="1" smtClean="0"/>
              <a:t>Ireland</a:t>
            </a:r>
            <a:endParaRPr lang="cs-CZ" dirty="0" smtClean="0"/>
          </a:p>
          <a:p>
            <a:r>
              <a:rPr lang="cs-CZ" b="1" dirty="0" err="1" smtClean="0"/>
              <a:t>Capital</a:t>
            </a:r>
            <a:r>
              <a:rPr lang="cs-CZ" dirty="0" smtClean="0"/>
              <a:t>: London</a:t>
            </a:r>
          </a:p>
          <a:p>
            <a:r>
              <a:rPr lang="cs-CZ" b="1" dirty="0" err="1" smtClean="0"/>
              <a:t>Population</a:t>
            </a:r>
            <a:r>
              <a:rPr lang="cs-CZ" dirty="0" smtClean="0"/>
              <a:t>: 63.7 </a:t>
            </a:r>
            <a:r>
              <a:rPr lang="cs-CZ" dirty="0" err="1" smtClean="0"/>
              <a:t>million</a:t>
            </a:r>
            <a:endParaRPr lang="cs-CZ" dirty="0" smtClean="0"/>
          </a:p>
          <a:p>
            <a:r>
              <a:rPr lang="cs-CZ" b="1" dirty="0" smtClean="0"/>
              <a:t>Area</a:t>
            </a:r>
            <a:r>
              <a:rPr lang="cs-CZ" dirty="0" smtClean="0"/>
              <a:t>: 240,000 </a:t>
            </a:r>
            <a:r>
              <a:rPr lang="cs-CZ" dirty="0" err="1" smtClean="0"/>
              <a:t>sq</a:t>
            </a:r>
            <a:r>
              <a:rPr lang="cs-CZ" dirty="0" smtClean="0"/>
              <a:t> km</a:t>
            </a:r>
          </a:p>
          <a:p>
            <a:r>
              <a:rPr lang="cs-CZ" b="1" dirty="0" err="1" smtClean="0"/>
              <a:t>Currency</a:t>
            </a:r>
            <a:r>
              <a:rPr lang="cs-CZ" dirty="0" smtClean="0"/>
              <a:t>: </a:t>
            </a:r>
            <a:r>
              <a:rPr lang="cs-CZ" dirty="0" err="1" smtClean="0"/>
              <a:t>Pound</a:t>
            </a:r>
            <a:r>
              <a:rPr lang="cs-CZ" dirty="0" smtClean="0"/>
              <a:t> Sterling</a:t>
            </a:r>
          </a:p>
          <a:p>
            <a:endParaRPr lang="cs-CZ" dirty="0"/>
          </a:p>
          <a:p>
            <a:r>
              <a:rPr lang="cs-CZ" b="1" dirty="0" err="1" smtClean="0"/>
              <a:t>national</a:t>
            </a:r>
            <a:r>
              <a:rPr lang="cs-CZ" b="1" dirty="0" smtClean="0"/>
              <a:t> </a:t>
            </a:r>
            <a:r>
              <a:rPr lang="cs-CZ" b="1" dirty="0" err="1" smtClean="0"/>
              <a:t>symbols</a:t>
            </a:r>
            <a:endParaRPr lang="cs-CZ" b="1" dirty="0" smtClean="0"/>
          </a:p>
          <a:p>
            <a:pPr lvl="1"/>
            <a:r>
              <a:rPr lang="cs-CZ" dirty="0" smtClean="0"/>
              <a:t>BRITISH FLAG (= Union Jack)</a:t>
            </a:r>
          </a:p>
          <a:p>
            <a:pPr lvl="1"/>
            <a:r>
              <a:rPr lang="cs-CZ" dirty="0" smtClean="0"/>
              <a:t>PATRON SAINTS: St George, St Andrew, St David, St Patrick</a:t>
            </a:r>
          </a:p>
          <a:p>
            <a:pPr lvl="1"/>
            <a:r>
              <a:rPr lang="cs-CZ" dirty="0" smtClean="0"/>
              <a:t>NATIONAL ANTHEM: </a:t>
            </a:r>
            <a:r>
              <a:rPr lang="cs-CZ" dirty="0" err="1" smtClean="0">
                <a:hlinkClick r:id="rId2"/>
              </a:rPr>
              <a:t>God</a:t>
            </a:r>
            <a:r>
              <a:rPr lang="cs-CZ" dirty="0" smtClean="0">
                <a:hlinkClick r:id="rId2"/>
              </a:rPr>
              <a:t> </a:t>
            </a:r>
            <a:r>
              <a:rPr lang="cs-CZ" dirty="0" err="1" smtClean="0">
                <a:hlinkClick r:id="rId2"/>
              </a:rPr>
              <a:t>save</a:t>
            </a:r>
            <a:r>
              <a:rPr lang="cs-CZ" dirty="0" smtClean="0">
                <a:hlinkClick r:id="rId2"/>
              </a:rPr>
              <a:t> </a:t>
            </a:r>
            <a:r>
              <a:rPr lang="cs-CZ" dirty="0" err="1" smtClean="0">
                <a:hlinkClick r:id="rId2"/>
              </a:rPr>
              <a:t>the</a:t>
            </a:r>
            <a:r>
              <a:rPr lang="cs-CZ" dirty="0" smtClean="0">
                <a:hlinkClick r:id="rId2"/>
              </a:rPr>
              <a:t> </a:t>
            </a:r>
            <a:r>
              <a:rPr lang="cs-CZ" dirty="0" err="1" smtClean="0">
                <a:hlinkClick r:id="rId2"/>
              </a:rPr>
              <a:t>Queen</a:t>
            </a:r>
            <a:r>
              <a:rPr lang="cs-CZ" dirty="0" smtClean="0">
                <a:hlinkClick r:id="rId2"/>
              </a:rPr>
              <a:t>/King</a:t>
            </a:r>
            <a:endParaRPr lang="cs-CZ" dirty="0" smtClean="0"/>
          </a:p>
          <a:p>
            <a:pPr lvl="1"/>
            <a:r>
              <a:rPr lang="cs-CZ" dirty="0" smtClean="0"/>
              <a:t>NATIONAL FLOWERS: rose, </a:t>
            </a:r>
            <a:r>
              <a:rPr lang="cs-CZ" dirty="0" err="1" smtClean="0"/>
              <a:t>shemrock</a:t>
            </a:r>
            <a:r>
              <a:rPr lang="cs-CZ" dirty="0" smtClean="0"/>
              <a:t>, </a:t>
            </a:r>
            <a:r>
              <a:rPr lang="cs-CZ" dirty="0" err="1" smtClean="0"/>
              <a:t>daffodil</a:t>
            </a:r>
            <a:r>
              <a:rPr lang="cs-CZ" dirty="0" smtClean="0"/>
              <a:t>, </a:t>
            </a:r>
            <a:r>
              <a:rPr lang="cs-CZ" dirty="0" err="1" smtClean="0"/>
              <a:t>thistle</a:t>
            </a:r>
            <a:endParaRPr lang="cs-CZ" dirty="0" smtClean="0"/>
          </a:p>
          <a:p>
            <a:endParaRPr lang="en-US" dirty="0"/>
          </a:p>
        </p:txBody>
      </p:sp>
      <p:pic>
        <p:nvPicPr>
          <p:cNvPr id="6146" name="Picture 2" descr="C:\Users\Lucka\AppData\Local\Microsoft\Windows\Temporary Internet Files\Content.IE5\Q8OQVWGO\MC9004304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1501" y="2132856"/>
            <a:ext cx="1844675" cy="1479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Lucka\AppData\Local\Microsoft\Windows\Temporary Internet Files\Content.IE5\K53LJF89\MC9000158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1423" y="3429000"/>
            <a:ext cx="1967261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5396" y="3726160"/>
            <a:ext cx="1649760" cy="9898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75041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g</a:t>
            </a:r>
            <a:r>
              <a:rPr lang="cs-CZ" dirty="0" err="1" smtClean="0"/>
              <a:t>eography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north-west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mainland</a:t>
            </a:r>
            <a:r>
              <a:rPr lang="cs-CZ" dirty="0" smtClean="0"/>
              <a:t> </a:t>
            </a:r>
            <a:r>
              <a:rPr lang="cs-CZ" dirty="0" err="1" smtClean="0"/>
              <a:t>Europe</a:t>
            </a:r>
            <a:r>
              <a:rPr lang="cs-CZ" dirty="0" smtClean="0"/>
              <a:t>, 35 </a:t>
            </a:r>
            <a:r>
              <a:rPr lang="cs-CZ" dirty="0" err="1" smtClean="0"/>
              <a:t>kilometres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France </a:t>
            </a:r>
            <a:r>
              <a:rPr lang="cs-CZ" dirty="0" err="1" smtClean="0"/>
              <a:t>across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Channel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consists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four</a:t>
            </a:r>
            <a:r>
              <a:rPr lang="cs-CZ" dirty="0" smtClean="0"/>
              <a:t> </a:t>
            </a:r>
            <a:r>
              <a:rPr lang="cs-CZ" dirty="0" err="1" smtClean="0"/>
              <a:t>states</a:t>
            </a:r>
            <a:r>
              <a:rPr lang="cs-CZ" dirty="0" smtClean="0"/>
              <a:t>:</a:t>
            </a:r>
          </a:p>
          <a:p>
            <a:pPr lvl="1"/>
            <a:r>
              <a:rPr lang="cs-CZ" b="1" dirty="0" err="1" smtClean="0"/>
              <a:t>England</a:t>
            </a:r>
            <a:r>
              <a:rPr lang="cs-CZ" b="1" dirty="0" smtClean="0"/>
              <a:t> </a:t>
            </a:r>
            <a:r>
              <a:rPr lang="cs-CZ" dirty="0" smtClean="0"/>
              <a:t>(London)</a:t>
            </a:r>
          </a:p>
          <a:p>
            <a:pPr lvl="1"/>
            <a:r>
              <a:rPr lang="cs-CZ" b="1" dirty="0" smtClean="0"/>
              <a:t>Scotland</a:t>
            </a:r>
            <a:r>
              <a:rPr lang="cs-CZ" dirty="0" smtClean="0"/>
              <a:t> (Edinburgh)</a:t>
            </a:r>
          </a:p>
          <a:p>
            <a:pPr lvl="1"/>
            <a:r>
              <a:rPr lang="cs-CZ" b="1" dirty="0" smtClean="0"/>
              <a:t>Wales </a:t>
            </a:r>
            <a:r>
              <a:rPr lang="cs-CZ" dirty="0" smtClean="0"/>
              <a:t>(</a:t>
            </a:r>
            <a:r>
              <a:rPr lang="cs-CZ" dirty="0" err="1" smtClean="0"/>
              <a:t>Cardiff</a:t>
            </a:r>
            <a:r>
              <a:rPr lang="cs-CZ" dirty="0" smtClean="0"/>
              <a:t>)</a:t>
            </a:r>
          </a:p>
          <a:p>
            <a:pPr lvl="1"/>
            <a:r>
              <a:rPr lang="cs-CZ" b="1" dirty="0" err="1" smtClean="0"/>
              <a:t>Northern</a:t>
            </a:r>
            <a:r>
              <a:rPr lang="cs-CZ" b="1" dirty="0" smtClean="0"/>
              <a:t> </a:t>
            </a:r>
            <a:r>
              <a:rPr lang="cs-CZ" b="1" dirty="0" err="1" smtClean="0"/>
              <a:t>Ireland</a:t>
            </a:r>
            <a:r>
              <a:rPr lang="cs-CZ" b="1" dirty="0" smtClean="0"/>
              <a:t> </a:t>
            </a:r>
            <a:r>
              <a:rPr lang="cs-CZ" dirty="0" smtClean="0"/>
              <a:t>(Belfast)</a:t>
            </a:r>
          </a:p>
          <a:p>
            <a:pPr lvl="1"/>
            <a:endParaRPr lang="cs-CZ" dirty="0" smtClean="0"/>
          </a:p>
          <a:p>
            <a:r>
              <a:rPr lang="cs-CZ" dirty="0" smtClean="0"/>
              <a:t>many </a:t>
            </a:r>
            <a:r>
              <a:rPr lang="cs-CZ" dirty="0" err="1" smtClean="0"/>
              <a:t>islands</a:t>
            </a:r>
            <a:r>
              <a:rPr lang="cs-CZ" dirty="0" smtClean="0"/>
              <a:t> </a:t>
            </a:r>
            <a:r>
              <a:rPr lang="cs-CZ" dirty="0" err="1" smtClean="0"/>
              <a:t>around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coast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highest</a:t>
            </a:r>
            <a:r>
              <a:rPr lang="cs-CZ" dirty="0" smtClean="0"/>
              <a:t> </a:t>
            </a:r>
            <a:r>
              <a:rPr lang="cs-CZ" dirty="0" err="1" smtClean="0"/>
              <a:t>mountains</a:t>
            </a:r>
            <a:r>
              <a:rPr lang="cs-CZ" dirty="0" smtClean="0"/>
              <a:t> are in Wales and Scotland (Ben Nevis)</a:t>
            </a:r>
            <a:endParaRPr lang="en-US" dirty="0"/>
          </a:p>
        </p:txBody>
      </p:sp>
      <p:pic>
        <p:nvPicPr>
          <p:cNvPr id="5122" name="Picture 2" descr="C:\Users\Lucka\AppData\Local\Microsoft\Windows\Temporary Internet Files\Content.IE5\I2Y9W9G2\MC9004084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564904"/>
            <a:ext cx="2016224" cy="2213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5812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climate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826768" cy="4800600"/>
          </a:xfrm>
        </p:spPr>
        <p:txBody>
          <a:bodyPr>
            <a:normAutofit/>
          </a:bodyPr>
          <a:lstStyle/>
          <a:p>
            <a:r>
              <a:rPr lang="cs-CZ" dirty="0" err="1" smtClean="0"/>
              <a:t>temperate</a:t>
            </a:r>
            <a:r>
              <a:rPr lang="cs-CZ" dirty="0" smtClean="0"/>
              <a:t> </a:t>
            </a:r>
            <a:r>
              <a:rPr lang="cs-CZ" dirty="0" err="1" smtClean="0"/>
              <a:t>climate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a 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rainfall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year</a:t>
            </a:r>
            <a:r>
              <a:rPr lang="cs-CZ" dirty="0" smtClean="0"/>
              <a:t> </a:t>
            </a:r>
            <a:r>
              <a:rPr lang="cs-CZ" dirty="0" err="1" smtClean="0"/>
              <a:t>round</a:t>
            </a:r>
            <a:endParaRPr lang="cs-CZ" dirty="0" smtClean="0"/>
          </a:p>
          <a:p>
            <a:r>
              <a:rPr lang="cs-CZ" dirty="0" err="1" smtClean="0"/>
              <a:t>influenced</a:t>
            </a:r>
            <a:r>
              <a:rPr lang="cs-CZ" dirty="0" smtClean="0"/>
              <a:t> by </a:t>
            </a:r>
            <a:r>
              <a:rPr lang="cs-CZ" dirty="0" err="1" smtClean="0"/>
              <a:t>Gulf</a:t>
            </a:r>
            <a:r>
              <a:rPr lang="cs-CZ" dirty="0" smtClean="0"/>
              <a:t> </a:t>
            </a:r>
            <a:r>
              <a:rPr lang="cs-CZ" dirty="0" err="1" smtClean="0"/>
              <a:t>Stream</a:t>
            </a:r>
            <a:endParaRPr lang="cs-CZ" dirty="0" smtClean="0"/>
          </a:p>
          <a:p>
            <a:pPr lvl="1"/>
            <a:r>
              <a:rPr lang="cs-CZ" dirty="0" err="1" smtClean="0"/>
              <a:t>warms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currents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Atlantic</a:t>
            </a:r>
            <a:r>
              <a:rPr lang="cs-CZ" dirty="0" smtClean="0"/>
              <a:t> </a:t>
            </a:r>
            <a:r>
              <a:rPr lang="cs-CZ" dirty="0" err="1" smtClean="0"/>
              <a:t>Ocean</a:t>
            </a:r>
            <a:endParaRPr lang="cs-CZ" dirty="0" smtClean="0"/>
          </a:p>
          <a:p>
            <a:r>
              <a:rPr lang="cs-CZ" dirty="0" err="1" smtClean="0"/>
              <a:t>wetter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west</a:t>
            </a:r>
            <a:r>
              <a:rPr lang="cs-CZ" dirty="0" smtClean="0"/>
              <a:t> and </a:t>
            </a:r>
            <a:r>
              <a:rPr lang="cs-CZ" dirty="0" err="1" smtClean="0"/>
              <a:t>north</a:t>
            </a:r>
            <a:r>
              <a:rPr lang="cs-CZ" dirty="0" smtClean="0"/>
              <a:t>, </a:t>
            </a:r>
            <a:r>
              <a:rPr lang="cs-CZ" dirty="0" err="1" smtClean="0"/>
              <a:t>drier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east</a:t>
            </a:r>
            <a:r>
              <a:rPr lang="cs-CZ" dirty="0" smtClean="0"/>
              <a:t> and </a:t>
            </a:r>
            <a:r>
              <a:rPr lang="cs-CZ" dirty="0" err="1" smtClean="0"/>
              <a:t>south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recently</a:t>
            </a:r>
            <a:r>
              <a:rPr lang="cs-CZ" dirty="0" smtClean="0"/>
              <a:t> many </a:t>
            </a:r>
            <a:r>
              <a:rPr lang="cs-CZ" dirty="0" err="1" smtClean="0"/>
              <a:t>stroms</a:t>
            </a:r>
            <a:r>
              <a:rPr lang="cs-CZ" dirty="0" smtClean="0"/>
              <a:t> and </a:t>
            </a:r>
            <a:r>
              <a:rPr lang="cs-CZ" dirty="0" err="1" smtClean="0"/>
              <a:t>floodings</a:t>
            </a:r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916832"/>
            <a:ext cx="4032448" cy="30628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13818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History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3000 BC: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settlers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Europe</a:t>
            </a:r>
            <a:endParaRPr lang="cs-CZ" dirty="0" smtClean="0"/>
          </a:p>
          <a:p>
            <a:r>
              <a:rPr lang="cs-CZ" b="1" dirty="0" smtClean="0"/>
              <a:t>43 BC</a:t>
            </a:r>
            <a:r>
              <a:rPr lang="cs-CZ" dirty="0" smtClean="0"/>
              <a:t>: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invasion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Romans</a:t>
            </a:r>
            <a:endParaRPr lang="cs-CZ" dirty="0" smtClean="0"/>
          </a:p>
          <a:p>
            <a:r>
              <a:rPr lang="cs-CZ" b="1" dirty="0" smtClean="0"/>
              <a:t>5th </a:t>
            </a:r>
            <a:r>
              <a:rPr lang="cs-CZ" b="1" dirty="0" err="1" smtClean="0"/>
              <a:t>century</a:t>
            </a:r>
            <a:r>
              <a:rPr lang="cs-CZ" dirty="0" smtClean="0"/>
              <a:t>: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Anglo-Saxons</a:t>
            </a:r>
            <a:r>
              <a:rPr lang="cs-CZ" dirty="0" smtClean="0"/>
              <a:t> </a:t>
            </a:r>
            <a:r>
              <a:rPr lang="cs-CZ" dirty="0" err="1" smtClean="0"/>
              <a:t>settled</a:t>
            </a:r>
            <a:r>
              <a:rPr lang="cs-CZ" dirty="0" smtClean="0"/>
              <a:t> </a:t>
            </a:r>
            <a:r>
              <a:rPr lang="cs-CZ" dirty="0" err="1" smtClean="0"/>
              <a:t>down</a:t>
            </a:r>
            <a:r>
              <a:rPr lang="cs-CZ" dirty="0" smtClean="0"/>
              <a:t> 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defeated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Romans</a:t>
            </a:r>
            <a:r>
              <a:rPr lang="cs-CZ" dirty="0" smtClean="0"/>
              <a:t> </a:t>
            </a:r>
          </a:p>
          <a:p>
            <a:r>
              <a:rPr lang="cs-CZ" b="1" dirty="0" smtClean="0"/>
              <a:t>1066</a:t>
            </a:r>
            <a:r>
              <a:rPr lang="cs-CZ" dirty="0" smtClean="0"/>
              <a:t>: </a:t>
            </a:r>
            <a:r>
              <a:rPr lang="cs-CZ" b="1" i="1" dirty="0" smtClean="0"/>
              <a:t>William </a:t>
            </a:r>
            <a:r>
              <a:rPr lang="cs-CZ" b="1" i="1" dirty="0" err="1" smtClean="0"/>
              <a:t>the</a:t>
            </a:r>
            <a:r>
              <a:rPr lang="cs-CZ" b="1" i="1" dirty="0" smtClean="0"/>
              <a:t> </a:t>
            </a:r>
            <a:r>
              <a:rPr lang="cs-CZ" b="1" i="1" dirty="0" err="1" smtClean="0"/>
              <a:t>Conqueror</a:t>
            </a:r>
            <a:r>
              <a:rPr lang="cs-CZ" dirty="0" smtClean="0"/>
              <a:t>, </a:t>
            </a:r>
            <a:r>
              <a:rPr lang="cs-CZ" dirty="0" err="1" smtClean="0"/>
              <a:t>Duke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Normandy beat King Harold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Hastings</a:t>
            </a:r>
            <a:endParaRPr lang="cs-CZ" dirty="0" smtClean="0"/>
          </a:p>
          <a:p>
            <a:r>
              <a:rPr lang="cs-CZ" b="1" dirty="0" smtClean="0"/>
              <a:t>1485</a:t>
            </a:r>
            <a:r>
              <a:rPr lang="cs-CZ" dirty="0" smtClean="0"/>
              <a:t>: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Tudors</a:t>
            </a:r>
            <a:r>
              <a:rPr lang="cs-CZ" dirty="0" smtClean="0"/>
              <a:t> </a:t>
            </a:r>
            <a:r>
              <a:rPr lang="cs-CZ" dirty="0" err="1" smtClean="0"/>
              <a:t>gained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throne</a:t>
            </a:r>
            <a:endParaRPr lang="cs-CZ" dirty="0"/>
          </a:p>
          <a:p>
            <a:pPr lvl="1"/>
            <a:r>
              <a:rPr lang="cs-CZ" b="1" i="1" dirty="0" smtClean="0"/>
              <a:t>Henry VIII </a:t>
            </a:r>
            <a:r>
              <a:rPr lang="cs-CZ" dirty="0" smtClean="0"/>
              <a:t>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Church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England</a:t>
            </a:r>
            <a:endParaRPr lang="cs-CZ" dirty="0" smtClean="0"/>
          </a:p>
          <a:p>
            <a:pPr lvl="1"/>
            <a:r>
              <a:rPr lang="cs-CZ" b="1" i="1" dirty="0" smtClean="0"/>
              <a:t>Elizabeth I</a:t>
            </a:r>
            <a:r>
              <a:rPr lang="cs-CZ" dirty="0" smtClean="0"/>
              <a:t> – </a:t>
            </a:r>
            <a:r>
              <a:rPr lang="cs-CZ" dirty="0" err="1" smtClean="0"/>
              <a:t>great</a:t>
            </a:r>
            <a:r>
              <a:rPr lang="cs-CZ" dirty="0" smtClean="0"/>
              <a:t> </a:t>
            </a:r>
            <a:r>
              <a:rPr lang="cs-CZ" dirty="0" err="1" smtClean="0"/>
              <a:t>cultural</a:t>
            </a:r>
            <a:r>
              <a:rPr lang="cs-CZ" dirty="0" smtClean="0"/>
              <a:t> </a:t>
            </a:r>
            <a:r>
              <a:rPr lang="cs-CZ" dirty="0" err="1" smtClean="0"/>
              <a:t>development</a:t>
            </a:r>
            <a:r>
              <a:rPr lang="cs-CZ" dirty="0" smtClean="0"/>
              <a:t>, </a:t>
            </a:r>
            <a:r>
              <a:rPr lang="cs-CZ" dirty="0" err="1" smtClean="0"/>
              <a:t>overseas</a:t>
            </a:r>
            <a:r>
              <a:rPr lang="cs-CZ" dirty="0" smtClean="0"/>
              <a:t> </a:t>
            </a:r>
            <a:r>
              <a:rPr lang="cs-CZ" dirty="0" err="1" smtClean="0"/>
              <a:t>expansion</a:t>
            </a:r>
            <a:endParaRPr lang="cs-CZ" dirty="0" smtClean="0"/>
          </a:p>
          <a:p>
            <a:r>
              <a:rPr lang="cs-CZ" b="1" dirty="0" smtClean="0"/>
              <a:t>17th </a:t>
            </a:r>
            <a:r>
              <a:rPr lang="cs-CZ" b="1" dirty="0" err="1" smtClean="0"/>
              <a:t>century</a:t>
            </a:r>
            <a:r>
              <a:rPr lang="cs-CZ" dirty="0" smtClean="0"/>
              <a:t>: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Revolutionrepublics</a:t>
            </a:r>
            <a:r>
              <a:rPr lang="cs-CZ" dirty="0" smtClean="0"/>
              <a:t> and </a:t>
            </a:r>
            <a:r>
              <a:rPr lang="cs-CZ" dirty="0" err="1" smtClean="0"/>
              <a:t>protectorates</a:t>
            </a:r>
            <a:r>
              <a:rPr lang="cs-CZ" dirty="0"/>
              <a:t> </a:t>
            </a:r>
            <a:r>
              <a:rPr lang="cs-CZ" dirty="0" smtClean="0"/>
              <a:t>led  by </a:t>
            </a:r>
            <a:r>
              <a:rPr lang="cs-CZ" b="1" i="1" dirty="0" smtClean="0"/>
              <a:t>Oliver Cromwell </a:t>
            </a:r>
          </a:p>
          <a:p>
            <a:r>
              <a:rPr lang="cs-CZ" b="1" dirty="0" smtClean="0"/>
              <a:t>18th </a:t>
            </a:r>
            <a:r>
              <a:rPr lang="cs-CZ" b="1" dirty="0" err="1" smtClean="0"/>
              <a:t>century</a:t>
            </a:r>
            <a:r>
              <a:rPr lang="cs-CZ" dirty="0" smtClean="0"/>
              <a:t>: </a:t>
            </a:r>
            <a:r>
              <a:rPr lang="cs-CZ" b="1" i="1" dirty="0" err="1" smtClean="0"/>
              <a:t>Queen</a:t>
            </a:r>
            <a:r>
              <a:rPr lang="cs-CZ" b="1" i="1" dirty="0" smtClean="0"/>
              <a:t> Victoria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err="1" smtClean="0"/>
              <a:t>colonial</a:t>
            </a:r>
            <a:r>
              <a:rPr lang="cs-CZ" dirty="0" smtClean="0"/>
              <a:t> and </a:t>
            </a:r>
            <a:r>
              <a:rPr lang="cs-CZ" dirty="0" err="1" smtClean="0"/>
              <a:t>industrial</a:t>
            </a:r>
            <a:r>
              <a:rPr lang="cs-CZ" dirty="0" smtClean="0"/>
              <a:t> </a:t>
            </a:r>
            <a:r>
              <a:rPr lang="cs-CZ" dirty="0" err="1" smtClean="0"/>
              <a:t>power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4324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political</a:t>
            </a:r>
            <a:r>
              <a:rPr lang="cs-CZ" dirty="0" smtClean="0"/>
              <a:t> </a:t>
            </a:r>
            <a:r>
              <a:rPr lang="cs-CZ" dirty="0" err="1" smtClean="0"/>
              <a:t>system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head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country</a:t>
            </a:r>
            <a:r>
              <a:rPr lang="cs-CZ" dirty="0" smtClean="0"/>
              <a:t>: </a:t>
            </a:r>
            <a:r>
              <a:rPr lang="cs-CZ" dirty="0" err="1" smtClean="0"/>
              <a:t>the</a:t>
            </a:r>
            <a:r>
              <a:rPr lang="cs-CZ" dirty="0" smtClean="0"/>
              <a:t> king/</a:t>
            </a:r>
            <a:r>
              <a:rPr lang="cs-CZ" dirty="0" err="1" smtClean="0"/>
              <a:t>queen</a:t>
            </a:r>
            <a:r>
              <a:rPr lang="cs-CZ" dirty="0" smtClean="0"/>
              <a:t> (</a:t>
            </a:r>
            <a:r>
              <a:rPr lang="cs-CZ" dirty="0"/>
              <a:t>E</a:t>
            </a:r>
            <a:r>
              <a:rPr lang="cs-CZ" dirty="0" smtClean="0"/>
              <a:t>lizabeth II)</a:t>
            </a:r>
          </a:p>
          <a:p>
            <a:r>
              <a:rPr lang="cs-CZ" b="1" dirty="0" smtClean="0"/>
              <a:t>prime </a:t>
            </a:r>
            <a:r>
              <a:rPr lang="cs-CZ" b="1" dirty="0" err="1" smtClean="0"/>
              <a:t>minister</a:t>
            </a:r>
            <a:r>
              <a:rPr lang="cs-CZ" dirty="0" smtClean="0"/>
              <a:t>: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head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government</a:t>
            </a:r>
            <a:r>
              <a:rPr lang="cs-CZ" dirty="0" smtClean="0"/>
              <a:t> (David </a:t>
            </a:r>
            <a:r>
              <a:rPr lang="cs-CZ" dirty="0" err="1" smtClean="0"/>
              <a:t>Cameron</a:t>
            </a:r>
            <a:r>
              <a:rPr lang="cs-CZ" dirty="0" smtClean="0"/>
              <a:t>)</a:t>
            </a:r>
          </a:p>
          <a:p>
            <a:r>
              <a:rPr lang="cs-CZ" b="1" dirty="0" err="1" smtClean="0"/>
              <a:t>Parliament</a:t>
            </a:r>
            <a:r>
              <a:rPr lang="cs-CZ" dirty="0" smtClean="0"/>
              <a:t>:</a:t>
            </a:r>
          </a:p>
          <a:p>
            <a:pPr lvl="1"/>
            <a:r>
              <a:rPr lang="cs-CZ" b="1" i="1" dirty="0" err="1" smtClean="0"/>
              <a:t>the</a:t>
            </a:r>
            <a:r>
              <a:rPr lang="cs-CZ" b="1" i="1" dirty="0" smtClean="0"/>
              <a:t> House </a:t>
            </a:r>
            <a:r>
              <a:rPr lang="cs-CZ" b="1" i="1" dirty="0" err="1" smtClean="0"/>
              <a:t>of</a:t>
            </a:r>
            <a:r>
              <a:rPr lang="cs-CZ" b="1" i="1" dirty="0" smtClean="0"/>
              <a:t> </a:t>
            </a:r>
            <a:r>
              <a:rPr lang="cs-CZ" b="1" i="1" dirty="0" err="1" smtClean="0"/>
              <a:t>Commons</a:t>
            </a:r>
            <a:r>
              <a:rPr lang="cs-CZ" b="1" i="1" dirty="0" smtClean="0"/>
              <a:t> </a:t>
            </a:r>
          </a:p>
          <a:p>
            <a:pPr lvl="2"/>
            <a:r>
              <a:rPr lang="cs-CZ" dirty="0" err="1" smtClean="0"/>
              <a:t>elected</a:t>
            </a:r>
            <a:r>
              <a:rPr lang="cs-CZ" dirty="0" smtClean="0"/>
              <a:t> </a:t>
            </a:r>
            <a:r>
              <a:rPr lang="cs-CZ" dirty="0" err="1" smtClean="0"/>
              <a:t>members</a:t>
            </a:r>
            <a:r>
              <a:rPr lang="cs-CZ" dirty="0" smtClean="0"/>
              <a:t>, </a:t>
            </a:r>
            <a:r>
              <a:rPr lang="cs-CZ" dirty="0" err="1" smtClean="0"/>
              <a:t>presided</a:t>
            </a:r>
            <a:r>
              <a:rPr lang="cs-CZ" dirty="0" smtClean="0"/>
              <a:t> </a:t>
            </a:r>
            <a:r>
              <a:rPr lang="cs-CZ" dirty="0" err="1" smtClean="0"/>
              <a:t>over</a:t>
            </a:r>
            <a:r>
              <a:rPr lang="cs-CZ" dirty="0" smtClean="0"/>
              <a:t> by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Speaker</a:t>
            </a:r>
            <a:endParaRPr lang="cs-CZ" dirty="0" smtClean="0"/>
          </a:p>
          <a:p>
            <a:pPr lvl="1"/>
            <a:r>
              <a:rPr lang="cs-CZ" b="1" i="1" dirty="0" err="1" smtClean="0"/>
              <a:t>the</a:t>
            </a:r>
            <a:r>
              <a:rPr lang="cs-CZ" b="1" i="1" dirty="0" smtClean="0"/>
              <a:t> House </a:t>
            </a:r>
            <a:r>
              <a:rPr lang="cs-CZ" b="1" i="1" dirty="0" err="1" smtClean="0"/>
              <a:t>of</a:t>
            </a:r>
            <a:r>
              <a:rPr lang="cs-CZ" b="1" i="1" dirty="0" smtClean="0"/>
              <a:t> </a:t>
            </a:r>
            <a:r>
              <a:rPr lang="cs-CZ" b="1" i="1" dirty="0" err="1" smtClean="0"/>
              <a:t>Lords</a:t>
            </a:r>
            <a:endParaRPr lang="cs-CZ" b="1" i="1" dirty="0" smtClean="0"/>
          </a:p>
          <a:p>
            <a:pPr lvl="2"/>
            <a:r>
              <a:rPr lang="cs-CZ" dirty="0" err="1" smtClean="0"/>
              <a:t>inherited</a:t>
            </a:r>
            <a:r>
              <a:rPr lang="cs-CZ" dirty="0" smtClean="0"/>
              <a:t> </a:t>
            </a:r>
            <a:r>
              <a:rPr lang="cs-CZ" dirty="0" err="1" smtClean="0"/>
              <a:t>position</a:t>
            </a:r>
            <a:r>
              <a:rPr lang="cs-CZ" dirty="0" smtClean="0"/>
              <a:t>, </a:t>
            </a:r>
            <a:r>
              <a:rPr lang="cs-CZ" dirty="0" err="1" smtClean="0"/>
              <a:t>presided</a:t>
            </a:r>
            <a:r>
              <a:rPr lang="cs-CZ" dirty="0" smtClean="0"/>
              <a:t> </a:t>
            </a:r>
            <a:r>
              <a:rPr lang="cs-CZ" dirty="0" err="1" smtClean="0"/>
              <a:t>over</a:t>
            </a:r>
            <a:r>
              <a:rPr lang="cs-CZ" dirty="0" smtClean="0"/>
              <a:t> by Lord </a:t>
            </a:r>
            <a:r>
              <a:rPr lang="cs-CZ" dirty="0" err="1" smtClean="0"/>
              <a:t>Chancellor</a:t>
            </a:r>
            <a:endParaRPr lang="cs-CZ" dirty="0" smtClean="0"/>
          </a:p>
          <a:p>
            <a:pPr lvl="2"/>
            <a:endParaRPr lang="cs-CZ" dirty="0" smtClean="0"/>
          </a:p>
          <a:p>
            <a:r>
              <a:rPr lang="cs-CZ" u="sng" dirty="0" err="1" smtClean="0"/>
              <a:t>devolution</a:t>
            </a:r>
            <a:r>
              <a:rPr lang="cs-CZ" dirty="0" smtClean="0"/>
              <a:t>: more </a:t>
            </a:r>
            <a:r>
              <a:rPr lang="cs-CZ" dirty="0" err="1" smtClean="0"/>
              <a:t>power</a:t>
            </a:r>
            <a:r>
              <a:rPr lang="cs-CZ" dirty="0" smtClean="0"/>
              <a:t> </a:t>
            </a:r>
            <a:r>
              <a:rPr lang="cs-CZ" dirty="0" err="1" smtClean="0"/>
              <a:t>given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union </a:t>
            </a:r>
            <a:r>
              <a:rPr lang="cs-CZ" dirty="0" err="1" smtClean="0"/>
              <a:t>countries</a:t>
            </a:r>
            <a:r>
              <a:rPr lang="cs-CZ" dirty="0" smtClean="0"/>
              <a:t>,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powers</a:t>
            </a:r>
            <a:r>
              <a:rPr lang="cs-CZ" dirty="0" smtClean="0"/>
              <a:t> are more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less</a:t>
            </a:r>
            <a:r>
              <a:rPr lang="cs-CZ" dirty="0" smtClean="0"/>
              <a:t> limited</a:t>
            </a:r>
          </a:p>
          <a:p>
            <a:r>
              <a:rPr lang="cs-CZ" dirty="0" smtClean="0"/>
              <a:t>Scotland has made a 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attempts</a:t>
            </a:r>
            <a:r>
              <a:rPr lang="cs-CZ" dirty="0" smtClean="0"/>
              <a:t> to </a:t>
            </a:r>
            <a:r>
              <a:rPr lang="cs-CZ" dirty="0" err="1" smtClean="0"/>
              <a:t>become</a:t>
            </a:r>
            <a:r>
              <a:rPr lang="cs-CZ" dirty="0" smtClean="0"/>
              <a:t> </a:t>
            </a:r>
            <a:r>
              <a:rPr lang="cs-CZ" dirty="0" err="1" smtClean="0"/>
              <a:t>independant</a:t>
            </a:r>
            <a:r>
              <a:rPr lang="cs-CZ" dirty="0" smtClean="0"/>
              <a:t> (referendum in 2014)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0401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/>
              <a:t>p</a:t>
            </a:r>
            <a:r>
              <a:rPr lang="cs-CZ" dirty="0" err="1" smtClean="0"/>
              <a:t>laces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interest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England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/>
              <a:t>London</a:t>
            </a:r>
          </a:p>
          <a:p>
            <a:pPr lvl="1"/>
            <a:r>
              <a:rPr lang="cs-CZ" dirty="0" smtClean="0"/>
              <a:t>Buckingham </a:t>
            </a:r>
            <a:r>
              <a:rPr lang="cs-CZ" dirty="0" err="1" smtClean="0"/>
              <a:t>Palace</a:t>
            </a:r>
            <a:r>
              <a:rPr lang="cs-CZ" dirty="0" smtClean="0"/>
              <a:t>, London </a:t>
            </a:r>
            <a:r>
              <a:rPr lang="cs-CZ" dirty="0" err="1" smtClean="0"/>
              <a:t>Eye</a:t>
            </a:r>
            <a:r>
              <a:rPr lang="cs-CZ" dirty="0" smtClean="0"/>
              <a:t>, </a:t>
            </a:r>
            <a:r>
              <a:rPr lang="cs-CZ" dirty="0" err="1" smtClean="0"/>
              <a:t>The</a:t>
            </a:r>
            <a:r>
              <a:rPr lang="cs-CZ" dirty="0" smtClean="0"/>
              <a:t> Tower, Tower </a:t>
            </a:r>
            <a:r>
              <a:rPr lang="cs-CZ" dirty="0" err="1" smtClean="0"/>
              <a:t>Bridge</a:t>
            </a:r>
            <a:r>
              <a:rPr lang="cs-CZ" dirty="0" smtClean="0"/>
              <a:t>, </a:t>
            </a:r>
            <a:r>
              <a:rPr lang="cs-CZ" dirty="0" err="1" smtClean="0"/>
              <a:t>Trafalgar</a:t>
            </a:r>
            <a:r>
              <a:rPr lang="cs-CZ" dirty="0" smtClean="0"/>
              <a:t> Square, </a:t>
            </a:r>
            <a:r>
              <a:rPr lang="cs-CZ" dirty="0" err="1" smtClean="0"/>
              <a:t>galleries</a:t>
            </a:r>
            <a:r>
              <a:rPr lang="cs-CZ" dirty="0" smtClean="0"/>
              <a:t>, </a:t>
            </a:r>
            <a:r>
              <a:rPr lang="cs-CZ" dirty="0" err="1" smtClean="0"/>
              <a:t>museums</a:t>
            </a:r>
            <a:endParaRPr lang="cs-CZ" dirty="0" smtClean="0"/>
          </a:p>
          <a:p>
            <a:r>
              <a:rPr lang="cs-CZ" b="1" dirty="0" err="1" smtClean="0"/>
              <a:t>Bath</a:t>
            </a:r>
            <a:endParaRPr lang="cs-CZ" b="1" dirty="0" smtClean="0"/>
          </a:p>
          <a:p>
            <a:pPr lvl="1"/>
            <a:r>
              <a:rPr lang="cs-CZ" dirty="0" err="1" smtClean="0"/>
              <a:t>built</a:t>
            </a:r>
            <a:r>
              <a:rPr lang="cs-CZ" dirty="0" smtClean="0"/>
              <a:t> by </a:t>
            </a:r>
            <a:r>
              <a:rPr lang="cs-CZ" dirty="0" err="1" smtClean="0"/>
              <a:t>Romans</a:t>
            </a:r>
            <a:r>
              <a:rPr lang="cs-CZ" dirty="0" smtClean="0"/>
              <a:t> as a </a:t>
            </a:r>
            <a:r>
              <a:rPr lang="cs-CZ" dirty="0" err="1" smtClean="0"/>
              <a:t>spa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 in 43 AD</a:t>
            </a:r>
          </a:p>
          <a:p>
            <a:pPr lvl="1"/>
            <a:r>
              <a:rPr lang="cs-CZ" dirty="0" smtClean="0"/>
              <a:t>Jane </a:t>
            </a:r>
            <a:r>
              <a:rPr lang="cs-CZ" dirty="0" err="1" smtClean="0"/>
              <a:t>Austen</a:t>
            </a:r>
            <a:endParaRPr lang="cs-CZ" dirty="0" smtClean="0"/>
          </a:p>
          <a:p>
            <a:r>
              <a:rPr lang="cs-CZ" b="1" dirty="0" smtClean="0"/>
              <a:t>Oxford, Cambridge</a:t>
            </a:r>
          </a:p>
          <a:p>
            <a:pPr lvl="1"/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 university </a:t>
            </a:r>
            <a:r>
              <a:rPr lang="cs-CZ" dirty="0" err="1" smtClean="0"/>
              <a:t>towns</a:t>
            </a:r>
            <a:endParaRPr lang="cs-CZ" dirty="0" smtClean="0"/>
          </a:p>
          <a:p>
            <a:r>
              <a:rPr lang="cs-CZ" b="1" dirty="0" err="1" smtClean="0"/>
              <a:t>Stonehenge</a:t>
            </a:r>
            <a:endParaRPr lang="cs-CZ" b="1" dirty="0" smtClean="0"/>
          </a:p>
          <a:p>
            <a:pPr lvl="1"/>
            <a:r>
              <a:rPr lang="cs-CZ" dirty="0" err="1" smtClean="0"/>
              <a:t>prehistoric</a:t>
            </a:r>
            <a:r>
              <a:rPr lang="cs-CZ" dirty="0" smtClean="0"/>
              <a:t> </a:t>
            </a:r>
            <a:r>
              <a:rPr lang="cs-CZ" dirty="0" err="1" smtClean="0"/>
              <a:t>religious</a:t>
            </a:r>
            <a:r>
              <a:rPr lang="cs-CZ" dirty="0" smtClean="0"/>
              <a:t> monument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2500 BC</a:t>
            </a:r>
          </a:p>
          <a:p>
            <a:r>
              <a:rPr lang="cs-CZ" b="1" dirty="0" smtClean="0"/>
              <a:t>Stratford-</a:t>
            </a:r>
            <a:r>
              <a:rPr lang="cs-CZ" b="1" dirty="0" err="1" smtClean="0"/>
              <a:t>upon</a:t>
            </a:r>
            <a:r>
              <a:rPr lang="cs-CZ" b="1" dirty="0" smtClean="0"/>
              <a:t>-Avon</a:t>
            </a:r>
          </a:p>
          <a:p>
            <a:pPr lvl="1"/>
            <a:r>
              <a:rPr lang="cs-CZ" dirty="0" err="1" smtClean="0"/>
              <a:t>birthplace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William Shakespeare</a:t>
            </a:r>
          </a:p>
          <a:p>
            <a:pPr lvl="1"/>
            <a:r>
              <a:rPr lang="cs-CZ" dirty="0" err="1" smtClean="0"/>
              <a:t>Royal</a:t>
            </a:r>
            <a:r>
              <a:rPr lang="cs-CZ" dirty="0" smtClean="0"/>
              <a:t> Shakespeare </a:t>
            </a:r>
            <a:r>
              <a:rPr lang="cs-CZ" dirty="0" err="1" smtClean="0"/>
              <a:t>Theatre</a:t>
            </a:r>
            <a:endParaRPr lang="cs-CZ" dirty="0" smtClean="0"/>
          </a:p>
          <a:p>
            <a:r>
              <a:rPr lang="cs-CZ" b="1" dirty="0" err="1" smtClean="0"/>
              <a:t>Lake</a:t>
            </a:r>
            <a:r>
              <a:rPr lang="cs-CZ" b="1" dirty="0" smtClean="0"/>
              <a:t> </a:t>
            </a:r>
            <a:r>
              <a:rPr lang="cs-CZ" b="1" dirty="0" err="1" smtClean="0"/>
              <a:t>District</a:t>
            </a:r>
            <a:endParaRPr lang="cs-CZ" b="1" dirty="0" smtClean="0"/>
          </a:p>
          <a:p>
            <a:pPr lvl="1"/>
            <a:r>
              <a:rPr lang="cs-CZ" dirty="0" err="1" smtClean="0"/>
              <a:t>beautiful</a:t>
            </a:r>
            <a:r>
              <a:rPr lang="cs-CZ" dirty="0" smtClean="0"/>
              <a:t> </a:t>
            </a:r>
            <a:r>
              <a:rPr lang="cs-CZ" dirty="0" err="1" smtClean="0"/>
              <a:t>scenery</a:t>
            </a:r>
            <a:r>
              <a:rPr lang="cs-CZ" dirty="0" smtClean="0"/>
              <a:t>, </a:t>
            </a:r>
            <a:r>
              <a:rPr lang="cs-CZ" dirty="0" err="1" smtClean="0"/>
              <a:t>mountains</a:t>
            </a:r>
            <a:r>
              <a:rPr lang="cs-CZ" dirty="0" smtClean="0"/>
              <a:t>, </a:t>
            </a:r>
            <a:r>
              <a:rPr lang="cs-CZ" dirty="0" err="1" smtClean="0"/>
              <a:t>lakes</a:t>
            </a:r>
            <a:endParaRPr lang="cs-CZ" dirty="0" smtClean="0"/>
          </a:p>
          <a:p>
            <a:pPr lvl="1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largest</a:t>
            </a:r>
            <a:r>
              <a:rPr lang="cs-CZ" dirty="0" smtClean="0"/>
              <a:t> </a:t>
            </a:r>
            <a:r>
              <a:rPr lang="cs-CZ" dirty="0" err="1" smtClean="0"/>
              <a:t>lake</a:t>
            </a:r>
            <a:r>
              <a:rPr lang="cs-CZ" dirty="0" smtClean="0"/>
              <a:t> in </a:t>
            </a:r>
            <a:r>
              <a:rPr lang="cs-CZ" dirty="0" err="1" smtClean="0"/>
              <a:t>Britain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Lake</a:t>
            </a:r>
            <a:r>
              <a:rPr lang="cs-CZ" dirty="0" smtClean="0"/>
              <a:t> </a:t>
            </a:r>
            <a:r>
              <a:rPr lang="cs-CZ" dirty="0" err="1" smtClean="0"/>
              <a:t>Windermere</a:t>
            </a:r>
            <a:endParaRPr lang="cs-CZ" dirty="0" smtClean="0"/>
          </a:p>
          <a:p>
            <a:pPr lvl="1"/>
            <a:r>
              <a:rPr lang="cs-CZ" dirty="0" err="1" smtClean="0"/>
              <a:t>connected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19th-century </a:t>
            </a:r>
            <a:r>
              <a:rPr lang="cs-CZ" dirty="0" err="1" smtClean="0"/>
              <a:t>romantic</a:t>
            </a:r>
            <a:r>
              <a:rPr lang="cs-CZ" dirty="0" smtClean="0"/>
              <a:t> </a:t>
            </a:r>
            <a:r>
              <a:rPr lang="cs-CZ" dirty="0" err="1" smtClean="0"/>
              <a:t>poets</a:t>
            </a:r>
            <a:endParaRPr lang="cs-CZ" dirty="0" smtClean="0"/>
          </a:p>
          <a:p>
            <a:endParaRPr lang="en-US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64063"/>
            <a:ext cx="5095453" cy="67939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86" y="2677643"/>
            <a:ext cx="5826224" cy="420944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 descr="File:Oxford University (6666489571)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64064"/>
            <a:ext cx="6732240" cy="373639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2359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places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interest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Scotland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Loch Ness</a:t>
            </a:r>
          </a:p>
          <a:p>
            <a:pPr lvl="1"/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legend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Lochness</a:t>
            </a:r>
            <a:r>
              <a:rPr lang="cs-CZ" dirty="0" smtClean="0"/>
              <a:t> Monster</a:t>
            </a:r>
          </a:p>
          <a:p>
            <a:r>
              <a:rPr lang="cs-CZ" b="1" dirty="0" err="1" smtClean="0"/>
              <a:t>Balmoral</a:t>
            </a:r>
            <a:endParaRPr lang="cs-CZ" b="1" dirty="0" smtClean="0"/>
          </a:p>
          <a:p>
            <a:pPr lvl="1"/>
            <a:r>
              <a:rPr lang="cs-CZ" dirty="0" smtClean="0"/>
              <a:t>a </a:t>
            </a:r>
            <a:r>
              <a:rPr lang="cs-CZ" dirty="0" err="1" smtClean="0"/>
              <a:t>Scottish</a:t>
            </a:r>
            <a:r>
              <a:rPr lang="cs-CZ" dirty="0" smtClean="0"/>
              <a:t> </a:t>
            </a:r>
            <a:r>
              <a:rPr lang="cs-CZ" dirty="0" err="1" smtClean="0"/>
              <a:t>Royal</a:t>
            </a:r>
            <a:r>
              <a:rPr lang="cs-CZ" dirty="0" smtClean="0"/>
              <a:t> residence </a:t>
            </a:r>
          </a:p>
          <a:p>
            <a:r>
              <a:rPr lang="cs-CZ" b="1" dirty="0" smtClean="0"/>
              <a:t>Ben Nevis</a:t>
            </a:r>
          </a:p>
          <a:p>
            <a:pPr lvl="1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highest</a:t>
            </a:r>
            <a:r>
              <a:rPr lang="cs-CZ" dirty="0" smtClean="0"/>
              <a:t> </a:t>
            </a:r>
            <a:r>
              <a:rPr lang="cs-CZ" dirty="0" err="1" smtClean="0"/>
              <a:t>mountain</a:t>
            </a:r>
            <a:r>
              <a:rPr lang="cs-CZ" dirty="0" smtClean="0"/>
              <a:t> in </a:t>
            </a:r>
            <a:r>
              <a:rPr lang="cs-CZ" dirty="0" err="1" smtClean="0"/>
              <a:t>Britain</a:t>
            </a:r>
            <a:r>
              <a:rPr lang="cs-CZ" dirty="0" smtClean="0"/>
              <a:t> (1,344 m)</a:t>
            </a:r>
          </a:p>
          <a:p>
            <a:r>
              <a:rPr lang="cs-CZ" b="1" dirty="0" smtClean="0"/>
              <a:t>St </a:t>
            </a:r>
            <a:r>
              <a:rPr lang="cs-CZ" b="1" dirty="0" err="1" smtClean="0"/>
              <a:t>Andrew‘s</a:t>
            </a:r>
            <a:endParaRPr lang="cs-CZ" b="1" dirty="0" smtClean="0"/>
          </a:p>
          <a:p>
            <a:pPr lvl="1"/>
            <a:r>
              <a:rPr lang="cs-CZ" dirty="0" err="1" smtClean="0"/>
              <a:t>home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oldest</a:t>
            </a:r>
            <a:r>
              <a:rPr lang="cs-CZ" dirty="0" smtClean="0"/>
              <a:t> </a:t>
            </a:r>
            <a:r>
              <a:rPr lang="cs-CZ" dirty="0" err="1" smtClean="0"/>
              <a:t>Scottish</a:t>
            </a:r>
            <a:r>
              <a:rPr lang="cs-CZ" dirty="0" smtClean="0"/>
              <a:t> university</a:t>
            </a:r>
          </a:p>
          <a:p>
            <a:pPr lvl="1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golf</a:t>
            </a:r>
          </a:p>
          <a:p>
            <a:r>
              <a:rPr lang="cs-CZ" dirty="0" smtClean="0"/>
              <a:t>Edinburgh, Glasgow, Aberdeen </a:t>
            </a:r>
            <a:endParaRPr lang="en-US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29" y="305272"/>
            <a:ext cx="8352928" cy="62646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39" y="593304"/>
            <a:ext cx="8352928" cy="62646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15092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places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interest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Wales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St </a:t>
            </a:r>
            <a:r>
              <a:rPr lang="cs-CZ" b="1" dirty="0" err="1" smtClean="0"/>
              <a:t>David‘s</a:t>
            </a:r>
            <a:endParaRPr lang="cs-CZ" b="1" dirty="0" smtClean="0"/>
          </a:p>
          <a:p>
            <a:pPr lvl="1"/>
            <a:r>
              <a:rPr lang="cs-CZ" dirty="0" smtClean="0"/>
              <a:t>monastery </a:t>
            </a:r>
            <a:r>
              <a:rPr lang="cs-CZ" dirty="0" err="1" smtClean="0"/>
              <a:t>established</a:t>
            </a:r>
            <a:r>
              <a:rPr lang="cs-CZ" dirty="0" smtClean="0"/>
              <a:t> by St David, </a:t>
            </a:r>
            <a:r>
              <a:rPr lang="cs-CZ" dirty="0" err="1" smtClean="0"/>
              <a:t>the</a:t>
            </a:r>
            <a:r>
              <a:rPr lang="cs-CZ" dirty="0" smtClean="0"/>
              <a:t> patron </a:t>
            </a:r>
            <a:r>
              <a:rPr lang="cs-CZ" dirty="0" err="1" smtClean="0"/>
              <a:t>saint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Wales</a:t>
            </a:r>
          </a:p>
          <a:p>
            <a:r>
              <a:rPr lang="cs-CZ" b="1" dirty="0" err="1" smtClean="0"/>
              <a:t>Snowdonia</a:t>
            </a:r>
            <a:r>
              <a:rPr lang="cs-CZ" b="1" dirty="0" smtClean="0"/>
              <a:t> </a:t>
            </a:r>
            <a:r>
              <a:rPr lang="cs-CZ" b="1" dirty="0" err="1" smtClean="0"/>
              <a:t>National</a:t>
            </a:r>
            <a:r>
              <a:rPr lang="cs-CZ" b="1" dirty="0" smtClean="0"/>
              <a:t> Park</a:t>
            </a:r>
          </a:p>
          <a:p>
            <a:pPr lvl="1"/>
            <a:r>
              <a:rPr lang="cs-CZ" dirty="0" err="1" smtClean="0"/>
              <a:t>several</a:t>
            </a:r>
            <a:r>
              <a:rPr lang="cs-CZ" dirty="0" smtClean="0"/>
              <a:t> </a:t>
            </a:r>
            <a:r>
              <a:rPr lang="cs-CZ" dirty="0" err="1" smtClean="0"/>
              <a:t>different</a:t>
            </a:r>
            <a:r>
              <a:rPr lang="cs-CZ" dirty="0" smtClean="0"/>
              <a:t> </a:t>
            </a:r>
            <a:r>
              <a:rPr lang="cs-CZ" dirty="0" err="1" smtClean="0"/>
              <a:t>mountain</a:t>
            </a:r>
            <a:r>
              <a:rPr lang="cs-CZ" dirty="0" smtClean="0"/>
              <a:t> </a:t>
            </a:r>
            <a:r>
              <a:rPr lang="cs-CZ" dirty="0" err="1" smtClean="0"/>
              <a:t>ranges</a:t>
            </a:r>
            <a:endParaRPr lang="cs-CZ" dirty="0" smtClean="0"/>
          </a:p>
          <a:p>
            <a:pPr lvl="1"/>
            <a:r>
              <a:rPr lang="cs-CZ" dirty="0" err="1" smtClean="0"/>
              <a:t>almost</a:t>
            </a:r>
            <a:r>
              <a:rPr lang="cs-CZ" dirty="0" smtClean="0"/>
              <a:t> no </a:t>
            </a:r>
            <a:r>
              <a:rPr lang="cs-CZ" dirty="0" err="1" smtClean="0"/>
              <a:t>trees</a:t>
            </a:r>
            <a:endParaRPr lang="cs-CZ" dirty="0" smtClean="0"/>
          </a:p>
          <a:p>
            <a:pPr lvl="1"/>
            <a:r>
              <a:rPr lang="cs-CZ" dirty="0" err="1" smtClean="0"/>
              <a:t>Snowdon</a:t>
            </a:r>
            <a:r>
              <a:rPr lang="cs-CZ" dirty="0" smtClean="0"/>
              <a:t> </a:t>
            </a:r>
            <a:r>
              <a:rPr lang="cs-CZ" dirty="0" err="1" smtClean="0"/>
              <a:t>mountain</a:t>
            </a:r>
            <a:r>
              <a:rPr lang="cs-CZ" dirty="0" smtClean="0"/>
              <a:t> (1085 m)</a:t>
            </a:r>
          </a:p>
          <a:p>
            <a:r>
              <a:rPr lang="cs-CZ" b="1" dirty="0" err="1" smtClean="0"/>
              <a:t>Cardiff</a:t>
            </a:r>
            <a:endParaRPr lang="cs-CZ" b="1" dirty="0" smtClean="0"/>
          </a:p>
          <a:p>
            <a:pPr lvl="1"/>
            <a:r>
              <a:rPr lang="cs-CZ" dirty="0" err="1" smtClean="0"/>
              <a:t>Millenium</a:t>
            </a:r>
            <a:r>
              <a:rPr lang="cs-CZ" dirty="0" smtClean="0"/>
              <a:t> Stadium (</a:t>
            </a:r>
            <a:r>
              <a:rPr lang="cs-CZ" dirty="0" err="1" smtClean="0"/>
              <a:t>rugby</a:t>
            </a:r>
            <a:r>
              <a:rPr lang="cs-CZ" dirty="0" smtClean="0"/>
              <a:t>, </a:t>
            </a:r>
            <a:r>
              <a:rPr lang="cs-CZ" dirty="0" err="1" smtClean="0"/>
              <a:t>concerts</a:t>
            </a:r>
            <a:r>
              <a:rPr lang="cs-CZ" dirty="0" smtClean="0"/>
              <a:t>)</a:t>
            </a:r>
          </a:p>
          <a:p>
            <a:pPr lvl="1"/>
            <a:r>
              <a:rPr lang="cs-CZ" dirty="0" err="1" smtClean="0"/>
              <a:t>Cardiff</a:t>
            </a:r>
            <a:r>
              <a:rPr lang="cs-CZ" dirty="0" smtClean="0"/>
              <a:t> </a:t>
            </a:r>
            <a:r>
              <a:rPr lang="cs-CZ" dirty="0" err="1" smtClean="0"/>
              <a:t>castle</a:t>
            </a:r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712" y="-1"/>
            <a:ext cx="7916033" cy="68454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 descr="File:Snowdon from Llyn Llydaw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0"/>
            <a:ext cx="5134112" cy="68454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7246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places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interest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Northern</a:t>
            </a:r>
            <a:r>
              <a:rPr lang="cs-CZ" dirty="0" smtClean="0"/>
              <a:t> </a:t>
            </a:r>
            <a:r>
              <a:rPr lang="cs-CZ" dirty="0" err="1" smtClean="0"/>
              <a:t>Ireland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effectLst/>
              </a:rPr>
              <a:t>Lough</a:t>
            </a:r>
            <a:r>
              <a:rPr lang="cs-CZ" b="1" dirty="0" smtClean="0">
                <a:effectLst/>
              </a:rPr>
              <a:t> </a:t>
            </a:r>
            <a:r>
              <a:rPr lang="cs-CZ" b="1" dirty="0" err="1" smtClean="0">
                <a:effectLst/>
              </a:rPr>
              <a:t>Neagh</a:t>
            </a:r>
            <a:r>
              <a:rPr lang="cs-CZ" b="1" dirty="0" smtClean="0">
                <a:effectLst/>
              </a:rPr>
              <a:t> </a:t>
            </a:r>
            <a:r>
              <a:rPr lang="cs-CZ" b="1" dirty="0" err="1" smtClean="0">
                <a:effectLst/>
              </a:rPr>
              <a:t>lake</a:t>
            </a:r>
            <a:endParaRPr lang="cs-CZ" b="1" dirty="0" smtClean="0">
              <a:effectLst/>
            </a:endParaRPr>
          </a:p>
          <a:p>
            <a:pPr lvl="1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largest</a:t>
            </a:r>
            <a:r>
              <a:rPr lang="cs-CZ" dirty="0" smtClean="0"/>
              <a:t> </a:t>
            </a:r>
            <a:r>
              <a:rPr lang="cs-CZ" dirty="0" err="1" smtClean="0"/>
              <a:t>lake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United </a:t>
            </a:r>
            <a:r>
              <a:rPr lang="cs-CZ" dirty="0" err="1" smtClean="0"/>
              <a:t>Kingdom</a:t>
            </a:r>
            <a:r>
              <a:rPr lang="cs-CZ" dirty="0" smtClean="0"/>
              <a:t> (</a:t>
            </a:r>
            <a:r>
              <a:rPr lang="cs-CZ" dirty="0" smtClean="0">
                <a:effectLst/>
              </a:rPr>
              <a:t>392 </a:t>
            </a:r>
            <a:r>
              <a:rPr lang="cs-CZ" dirty="0" err="1" smtClean="0">
                <a:effectLst/>
              </a:rPr>
              <a:t>sq</a:t>
            </a:r>
            <a:r>
              <a:rPr lang="cs-CZ" dirty="0" smtClean="0">
                <a:effectLst/>
              </a:rPr>
              <a:t> km)</a:t>
            </a:r>
          </a:p>
          <a:p>
            <a:pPr lvl="1"/>
            <a:r>
              <a:rPr lang="cs-CZ" dirty="0" smtClean="0"/>
              <a:t>many </a:t>
            </a:r>
            <a:r>
              <a:rPr lang="cs-CZ" dirty="0" err="1" smtClean="0"/>
              <a:t>islands</a:t>
            </a:r>
            <a:r>
              <a:rPr lang="cs-CZ" dirty="0" smtClean="0"/>
              <a:t> (</a:t>
            </a:r>
            <a:r>
              <a:rPr lang="cs-CZ" dirty="0" err="1" smtClean="0"/>
              <a:t>e.g</a:t>
            </a:r>
            <a:r>
              <a:rPr lang="cs-CZ" dirty="0" smtClean="0"/>
              <a:t>. </a:t>
            </a:r>
            <a:r>
              <a:rPr lang="cs-CZ" dirty="0" err="1" smtClean="0"/>
              <a:t>Coney</a:t>
            </a:r>
            <a:r>
              <a:rPr lang="cs-CZ" dirty="0" smtClean="0"/>
              <a:t> Island)</a:t>
            </a:r>
          </a:p>
          <a:p>
            <a:r>
              <a:rPr lang="cs-CZ" b="1" dirty="0" err="1" smtClean="0"/>
              <a:t>Giant‘s</a:t>
            </a:r>
            <a:r>
              <a:rPr lang="cs-CZ" b="1" dirty="0" smtClean="0"/>
              <a:t> </a:t>
            </a:r>
            <a:r>
              <a:rPr lang="cs-CZ" b="1" dirty="0" err="1" smtClean="0"/>
              <a:t>Causeway</a:t>
            </a:r>
            <a:endParaRPr lang="cs-CZ" b="1" dirty="0" smtClean="0"/>
          </a:p>
          <a:p>
            <a:pPr lvl="1"/>
            <a:r>
              <a:rPr lang="en-US" dirty="0" smtClean="0"/>
              <a:t>about 40,000 interlocking </a:t>
            </a:r>
            <a:r>
              <a:rPr lang="cs-CZ" dirty="0" smtClean="0"/>
              <a:t>stone</a:t>
            </a:r>
            <a:r>
              <a:rPr lang="en-US" dirty="0" smtClean="0"/>
              <a:t> columns</a:t>
            </a:r>
            <a:endParaRPr lang="cs-CZ" dirty="0" smtClean="0"/>
          </a:p>
          <a:p>
            <a:pPr lvl="1"/>
            <a:r>
              <a:rPr lang="en-US" dirty="0" smtClean="0"/>
              <a:t>the result of an ancient volcanic eruption</a:t>
            </a:r>
            <a:endParaRPr lang="cs-CZ" dirty="0" smtClean="0"/>
          </a:p>
          <a:p>
            <a:pPr lvl="1"/>
            <a:r>
              <a:rPr lang="cs-CZ" dirty="0" err="1" smtClean="0"/>
              <a:t>according</a:t>
            </a:r>
            <a:r>
              <a:rPr lang="cs-CZ" dirty="0" smtClean="0"/>
              <a:t> to a </a:t>
            </a:r>
            <a:r>
              <a:rPr lang="cs-CZ" dirty="0" smtClean="0">
                <a:hlinkClick r:id="rId2"/>
              </a:rPr>
              <a:t>legend</a:t>
            </a:r>
            <a:r>
              <a:rPr lang="cs-CZ" dirty="0" smtClean="0"/>
              <a:t> </a:t>
            </a:r>
            <a:r>
              <a:rPr lang="cs-CZ" dirty="0" err="1" smtClean="0"/>
              <a:t>built</a:t>
            </a:r>
            <a:r>
              <a:rPr lang="cs-CZ" dirty="0" smtClean="0"/>
              <a:t> by a </a:t>
            </a:r>
            <a:r>
              <a:rPr lang="cs-CZ" dirty="0" err="1" smtClean="0"/>
              <a:t>giant</a:t>
            </a:r>
            <a:endParaRPr lang="cs-CZ" dirty="0" smtClean="0"/>
          </a:p>
          <a:p>
            <a:r>
              <a:rPr lang="cs-CZ" b="1" dirty="0" smtClean="0"/>
              <a:t>Belfast</a:t>
            </a:r>
          </a:p>
          <a:p>
            <a:pPr lvl="1"/>
            <a:r>
              <a:rPr lang="cs-CZ" dirty="0" smtClean="0"/>
              <a:t>second </a:t>
            </a:r>
            <a:r>
              <a:rPr lang="cs-CZ" dirty="0" err="1" smtClean="0"/>
              <a:t>biggest</a:t>
            </a:r>
            <a:r>
              <a:rPr lang="cs-CZ" dirty="0" smtClean="0"/>
              <a:t> city in </a:t>
            </a:r>
            <a:r>
              <a:rPr lang="cs-CZ" dirty="0" err="1" smtClean="0"/>
              <a:t>Ireland</a:t>
            </a:r>
            <a:endParaRPr lang="cs-CZ" dirty="0" smtClean="0"/>
          </a:p>
          <a:p>
            <a:pPr lvl="1"/>
            <a:r>
              <a:rPr lang="cs-CZ" dirty="0" err="1" smtClean="0"/>
              <a:t>ship-making</a:t>
            </a:r>
            <a:r>
              <a:rPr lang="cs-CZ" dirty="0" smtClean="0"/>
              <a:t> </a:t>
            </a:r>
            <a:r>
              <a:rPr lang="cs-CZ" dirty="0" err="1" smtClean="0"/>
              <a:t>industry</a:t>
            </a:r>
            <a:endParaRPr lang="cs-CZ" dirty="0" smtClean="0"/>
          </a:p>
          <a:p>
            <a:pPr lvl="1"/>
            <a:r>
              <a:rPr lang="cs-CZ" dirty="0" smtClean="0"/>
              <a:t>Belfast </a:t>
            </a:r>
            <a:r>
              <a:rPr lang="cs-CZ" dirty="0" err="1" smtClean="0"/>
              <a:t>castle</a:t>
            </a:r>
            <a:endParaRPr lang="en-US" dirty="0"/>
          </a:p>
        </p:txBody>
      </p:sp>
      <p:pic>
        <p:nvPicPr>
          <p:cNvPr id="2050" name="Picture 2" descr="File:Giant's Causeway (14)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145" y="233037"/>
            <a:ext cx="8911882" cy="59041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55" y="87058"/>
            <a:ext cx="8775742" cy="65818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97865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4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dirty="0" smtClean="0">
                <a:effectLst/>
              </a:rPr>
              <a:t>RICKSON, Gill. </a:t>
            </a:r>
            <a:r>
              <a:rPr lang="en-US" i="1" dirty="0" smtClean="0">
                <a:effectLst/>
              </a:rPr>
              <a:t>commons.wikimedia.org</a:t>
            </a:r>
            <a:r>
              <a:rPr lang="en-US" dirty="0" smtClean="0">
                <a:effectLst/>
              </a:rPr>
              <a:t> [online]. [cit. 22.3.2014]. </a:t>
            </a:r>
            <a:r>
              <a:rPr lang="en-US" dirty="0" err="1" smtClean="0">
                <a:effectLst/>
              </a:rPr>
              <a:t>Dostupný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na</a:t>
            </a:r>
            <a:r>
              <a:rPr lang="en-US" dirty="0" smtClean="0">
                <a:effectLst/>
              </a:rPr>
              <a:t> WWW: </a:t>
            </a:r>
            <a:r>
              <a:rPr lang="en-US" dirty="0" smtClean="0">
                <a:effectLst/>
                <a:hlinkClick r:id="rId2"/>
              </a:rPr>
              <a:t>http://commons.wikimedia.org/wiki/File:Cardiff_Castle_keep_2010.jpg</a:t>
            </a:r>
            <a:endParaRPr lang="cs-CZ" dirty="0" smtClean="0">
              <a:effectLst/>
            </a:endParaRPr>
          </a:p>
          <a:p>
            <a:pPr marL="0" indent="0">
              <a:buNone/>
            </a:pPr>
            <a:r>
              <a:rPr lang="en-US" dirty="0" smtClean="0">
                <a:effectLst/>
              </a:rPr>
              <a:t>USER:GDR. </a:t>
            </a:r>
            <a:r>
              <a:rPr lang="en-US" i="1" dirty="0" smtClean="0">
                <a:effectLst/>
              </a:rPr>
              <a:t>commons.wikimedia.org</a:t>
            </a:r>
            <a:r>
              <a:rPr lang="en-US" dirty="0" smtClean="0">
                <a:effectLst/>
              </a:rPr>
              <a:t> [online]. [cit. 22.3.2014]. </a:t>
            </a:r>
            <a:r>
              <a:rPr lang="en-US" dirty="0" err="1" smtClean="0">
                <a:effectLst/>
              </a:rPr>
              <a:t>Dostupný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na</a:t>
            </a:r>
            <a:r>
              <a:rPr lang="en-US" dirty="0" smtClean="0">
                <a:effectLst/>
              </a:rPr>
              <a:t> WWW: http://commons.wikimedia.org/wiki/File:Snowdon_from_Llyn_Llydaw.jpg </a:t>
            </a:r>
            <a:endParaRPr lang="cs-CZ" dirty="0" smtClean="0">
              <a:effectLst/>
            </a:endParaRPr>
          </a:p>
          <a:p>
            <a:pPr marL="0" indent="0">
              <a:buNone/>
            </a:pPr>
            <a:r>
              <a:rPr lang="en-US" dirty="0" smtClean="0">
                <a:effectLst/>
              </a:rPr>
              <a:t>CHMEE2. </a:t>
            </a:r>
            <a:r>
              <a:rPr lang="en-US" i="1" dirty="0" smtClean="0">
                <a:effectLst/>
              </a:rPr>
              <a:t>commons.wikimedia.org</a:t>
            </a:r>
            <a:r>
              <a:rPr lang="en-US" dirty="0" smtClean="0">
                <a:effectLst/>
              </a:rPr>
              <a:t> [online]. [cit. 22.3.2014]. </a:t>
            </a:r>
            <a:r>
              <a:rPr lang="en-US" dirty="0" err="1" smtClean="0">
                <a:effectLst/>
              </a:rPr>
              <a:t>Dostupný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na</a:t>
            </a:r>
            <a:r>
              <a:rPr lang="en-US" dirty="0" smtClean="0">
                <a:effectLst/>
              </a:rPr>
              <a:t> WWW: </a:t>
            </a:r>
            <a:r>
              <a:rPr lang="en-US" dirty="0" smtClean="0">
                <a:effectLst/>
                <a:hlinkClick r:id="rId3"/>
              </a:rPr>
              <a:t>http://commons.wikimedia.org/wiki/File:Giant%27s_Causeway_(14).JPG?uselang=cs</a:t>
            </a:r>
            <a:endParaRPr lang="cs-CZ" dirty="0" smtClean="0">
              <a:effectLst/>
            </a:endParaRPr>
          </a:p>
          <a:p>
            <a:pPr marL="0" indent="0">
              <a:buNone/>
            </a:pPr>
            <a:r>
              <a:rPr lang="en-US" dirty="0" smtClean="0">
                <a:effectLst/>
              </a:rPr>
              <a:t>STUBACCA. </a:t>
            </a:r>
            <a:r>
              <a:rPr lang="en-US" i="1" dirty="0" smtClean="0">
                <a:effectLst/>
              </a:rPr>
              <a:t>commons.wikimedia.org</a:t>
            </a:r>
            <a:r>
              <a:rPr lang="en-US" dirty="0" smtClean="0">
                <a:effectLst/>
              </a:rPr>
              <a:t> [online]. [cit. 22.3.2014]. </a:t>
            </a:r>
            <a:r>
              <a:rPr lang="en-US" dirty="0" err="1" smtClean="0">
                <a:effectLst/>
              </a:rPr>
              <a:t>Dostupný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na</a:t>
            </a:r>
            <a:r>
              <a:rPr lang="en-US" dirty="0" smtClean="0">
                <a:effectLst/>
              </a:rPr>
              <a:t> WWW: http://commons.wikimedia.org/wiki/File:Belfast_Castle.JPG </a:t>
            </a:r>
            <a:endParaRPr lang="cs-CZ" dirty="0" smtClean="0">
              <a:effectLst/>
            </a:endParaRPr>
          </a:p>
          <a:p>
            <a:pPr marL="0" indent="0">
              <a:buNone/>
            </a:pPr>
            <a:r>
              <a:rPr lang="en-US" dirty="0" smtClean="0">
                <a:effectLst/>
              </a:rPr>
              <a:t>LACACS. </a:t>
            </a:r>
            <a:r>
              <a:rPr lang="en-US" i="1" dirty="0" smtClean="0">
                <a:effectLst/>
              </a:rPr>
              <a:t>commons.wikimedia.org</a:t>
            </a:r>
            <a:r>
              <a:rPr lang="en-US" dirty="0" smtClean="0">
                <a:effectLst/>
              </a:rPr>
              <a:t> [online]. [cit. 22.3.2014]. </a:t>
            </a:r>
            <a:r>
              <a:rPr lang="en-US" dirty="0" err="1" smtClean="0">
                <a:effectLst/>
              </a:rPr>
              <a:t>Dostupný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na</a:t>
            </a:r>
            <a:r>
              <a:rPr lang="en-US" dirty="0" smtClean="0">
                <a:effectLst/>
              </a:rPr>
              <a:t> WWW: http://commons.wikimedia.org/wiki/File:LochNess2.jpg </a:t>
            </a:r>
            <a:endParaRPr lang="cs-CZ" dirty="0" smtClean="0">
              <a:effectLst/>
            </a:endParaRPr>
          </a:p>
          <a:p>
            <a:pPr marL="0" indent="0">
              <a:buNone/>
            </a:pPr>
            <a:r>
              <a:rPr lang="en-US" dirty="0" smtClean="0">
                <a:effectLst/>
              </a:rPr>
              <a:t>YEATES, Stuart. </a:t>
            </a:r>
            <a:r>
              <a:rPr lang="en-US" i="1" dirty="0" smtClean="0">
                <a:effectLst/>
              </a:rPr>
              <a:t>commons.wikimedia.org</a:t>
            </a:r>
            <a:r>
              <a:rPr lang="en-US" dirty="0" smtClean="0">
                <a:effectLst/>
              </a:rPr>
              <a:t> [online]. [cit. 22.3.2014]. </a:t>
            </a:r>
            <a:r>
              <a:rPr lang="en-US" dirty="0" err="1" smtClean="0">
                <a:effectLst/>
              </a:rPr>
              <a:t>Dostupný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na</a:t>
            </a:r>
            <a:r>
              <a:rPr lang="en-US" dirty="0" smtClean="0">
                <a:effectLst/>
              </a:rPr>
              <a:t> WWW: http://commons.wikimedia.org/wiki/File:Balmoral_Castle.jpg?uselang=cs </a:t>
            </a:r>
            <a:endParaRPr lang="cs-CZ" dirty="0" smtClean="0">
              <a:effectLst/>
            </a:endParaRPr>
          </a:p>
          <a:p>
            <a:pPr marL="0" indent="0">
              <a:buNone/>
            </a:pPr>
            <a:r>
              <a:rPr lang="en-US" dirty="0" smtClean="0">
                <a:effectLst/>
              </a:rPr>
              <a:t>SOLIPSIS. </a:t>
            </a:r>
            <a:r>
              <a:rPr lang="en-US" i="1" dirty="0" smtClean="0">
                <a:effectLst/>
              </a:rPr>
              <a:t>commons.wikimedia.org</a:t>
            </a:r>
            <a:r>
              <a:rPr lang="en-US" dirty="0" smtClean="0">
                <a:effectLst/>
              </a:rPr>
              <a:t> [online]. [cit. 22.3.2014]. </a:t>
            </a:r>
            <a:r>
              <a:rPr lang="en-US" dirty="0" err="1" smtClean="0">
                <a:effectLst/>
              </a:rPr>
              <a:t>Dostupný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na</a:t>
            </a:r>
            <a:r>
              <a:rPr lang="en-US" dirty="0" smtClean="0">
                <a:effectLst/>
              </a:rPr>
              <a:t> WWW: http://commons.wikimedia.org/wiki/File:Roman_Baths,_Bath.jpg </a:t>
            </a:r>
            <a:endParaRPr lang="cs-CZ" dirty="0" smtClean="0">
              <a:effectLst/>
            </a:endParaRPr>
          </a:p>
          <a:p>
            <a:pPr marL="0" indent="0">
              <a:buNone/>
            </a:pPr>
            <a:r>
              <a:rPr lang="en-US" dirty="0" smtClean="0">
                <a:effectLst/>
              </a:rPr>
              <a:t>EVANS, Steve. </a:t>
            </a:r>
            <a:r>
              <a:rPr lang="en-US" i="1" dirty="0" smtClean="0">
                <a:effectLst/>
              </a:rPr>
              <a:t>commons.wikimedia.org</a:t>
            </a:r>
            <a:r>
              <a:rPr lang="en-US" dirty="0" smtClean="0">
                <a:effectLst/>
              </a:rPr>
              <a:t> [online]. [cit. 22.3.2014]. </a:t>
            </a:r>
            <a:r>
              <a:rPr lang="en-US" dirty="0" err="1" smtClean="0">
                <a:effectLst/>
              </a:rPr>
              <a:t>Dostupný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na</a:t>
            </a:r>
            <a:r>
              <a:rPr lang="en-US" dirty="0" smtClean="0">
                <a:effectLst/>
              </a:rPr>
              <a:t> WWW: </a:t>
            </a:r>
            <a:r>
              <a:rPr lang="en-US" dirty="0" smtClean="0">
                <a:effectLst/>
                <a:hlinkClick r:id="rId4"/>
              </a:rPr>
              <a:t>http://commons.wikimedia.org/wiki/File:Oxford_University_(6666489571).jpg?uselang=cs</a:t>
            </a:r>
            <a:endParaRPr lang="cs-CZ" dirty="0" smtClean="0">
              <a:effectLst/>
            </a:endParaRPr>
          </a:p>
          <a:p>
            <a:pPr marL="0" indent="0">
              <a:buNone/>
            </a:pPr>
            <a:r>
              <a:rPr lang="en-US" dirty="0" smtClean="0">
                <a:effectLst/>
              </a:rPr>
              <a:t>RICHARDT, Christian. </a:t>
            </a:r>
            <a:r>
              <a:rPr lang="en-US" i="1" dirty="0" smtClean="0">
                <a:effectLst/>
              </a:rPr>
              <a:t>commons.wikimedia.org</a:t>
            </a:r>
            <a:r>
              <a:rPr lang="en-US" dirty="0" smtClean="0">
                <a:effectLst/>
              </a:rPr>
              <a:t> [online]. [cit. 22.3.2014]. </a:t>
            </a:r>
            <a:r>
              <a:rPr lang="en-US" dirty="0" err="1" smtClean="0">
                <a:effectLst/>
              </a:rPr>
              <a:t>Dostupný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na</a:t>
            </a:r>
            <a:r>
              <a:rPr lang="en-US" dirty="0" smtClean="0">
                <a:effectLst/>
              </a:rPr>
              <a:t> WWW: http://commons.wikimedia.org/wiki/File:KingsCollegeChapel.jpg </a:t>
            </a:r>
            <a:endParaRPr lang="cs-CZ" dirty="0" smtClean="0">
              <a:effectLst/>
            </a:endParaRPr>
          </a:p>
          <a:p>
            <a:pPr marL="0" indent="0">
              <a:buNone/>
            </a:pPr>
            <a:r>
              <a:rPr lang="en-US" dirty="0" smtClean="0">
                <a:effectLst/>
              </a:rPr>
              <a:t>NEZNÁMÝ. </a:t>
            </a:r>
            <a:r>
              <a:rPr lang="en-US" i="1" dirty="0" smtClean="0">
                <a:effectLst/>
              </a:rPr>
              <a:t>commons.wikimedia.org</a:t>
            </a:r>
            <a:r>
              <a:rPr lang="en-US" dirty="0" smtClean="0">
                <a:effectLst/>
              </a:rPr>
              <a:t> [online]. [cit. 22.3.2014]. </a:t>
            </a:r>
            <a:r>
              <a:rPr lang="en-US" dirty="0" err="1" smtClean="0">
                <a:effectLst/>
              </a:rPr>
              <a:t>Dostupný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na</a:t>
            </a:r>
            <a:r>
              <a:rPr lang="en-US" dirty="0" smtClean="0">
                <a:effectLst/>
              </a:rPr>
              <a:t> WWW: http://commons.wikimedia.org/wiki/File:Flag_of_Wales_2.svg?uselang=cs </a:t>
            </a:r>
            <a:endParaRPr lang="cs-CZ" dirty="0" smtClean="0">
              <a:effectLst/>
            </a:endParaRPr>
          </a:p>
          <a:p>
            <a:pPr marL="0" indent="0">
              <a:buNone/>
            </a:pPr>
            <a:r>
              <a:rPr lang="en-US" dirty="0"/>
              <a:t>GREYHOOD. </a:t>
            </a:r>
            <a:r>
              <a:rPr lang="en-US" i="1" dirty="0"/>
              <a:t>commons.wikimedia.org</a:t>
            </a:r>
            <a:r>
              <a:rPr lang="en-US" dirty="0"/>
              <a:t> [online]. [cit. 25.3.2014].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http://commons.wikimedia.org/wiki/File:British_weather.jpg?uselang=cs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Galerie  MS Office, včetně webu Office.com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060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8976</TotalTime>
  <Words>963</Words>
  <Application>Microsoft Office PowerPoint</Application>
  <PresentationFormat>Předvádění na obrazovce (4:3)</PresentationFormat>
  <Paragraphs>131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Sousedství</vt:lpstr>
      <vt:lpstr>THE UNITEDKINGDOM OF GREAT BRITAIN AND NORTHERN IRELAND</vt:lpstr>
      <vt:lpstr>Prezentace aplikace PowerPoint</vt:lpstr>
      <vt:lpstr>Prezentace aplikace PowerPoint</vt:lpstr>
      <vt:lpstr>basic information</vt:lpstr>
      <vt:lpstr>geography</vt:lpstr>
      <vt:lpstr>climate</vt:lpstr>
      <vt:lpstr>History</vt:lpstr>
      <vt:lpstr>political system</vt:lpstr>
      <vt:lpstr>places of interest England</vt:lpstr>
      <vt:lpstr>places of interest Scotland</vt:lpstr>
      <vt:lpstr>places of interest Wales</vt:lpstr>
      <vt:lpstr>places of interest Northern Ireland</vt:lpstr>
      <vt:lpstr>zdroje obrázků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UNITEDKINGDOM OF GREAT BRITAIN AND NORTHERN IRELAND</dc:title>
  <dc:creator>Lucka</dc:creator>
  <cp:lastModifiedBy>Lucka</cp:lastModifiedBy>
  <cp:revision>30</cp:revision>
  <dcterms:created xsi:type="dcterms:W3CDTF">2014-03-18T16:28:48Z</dcterms:created>
  <dcterms:modified xsi:type="dcterms:W3CDTF">2014-04-22T09:33:46Z</dcterms:modified>
</cp:coreProperties>
</file>