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8" r:id="rId4"/>
    <p:sldId id="257" r:id="rId5"/>
    <p:sldId id="258" r:id="rId6"/>
    <p:sldId id="260" r:id="rId7"/>
    <p:sldId id="261" r:id="rId8"/>
    <p:sldId id="259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9" autoAdjust="0"/>
    <p:restoredTop sz="86323" autoAdjust="0"/>
  </p:normalViewPr>
  <p:slideViewPr>
    <p:cSldViewPr>
      <p:cViewPr varScale="1">
        <p:scale>
          <a:sx n="63" d="100"/>
          <a:sy n="63" d="100"/>
        </p:scale>
        <p:origin x="-136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1231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A089AB-7CB8-42BF-9BC3-72B332C5AC0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610CFA-733F-43CF-A0B2-B3F88115DA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A089AB-7CB8-42BF-9BC3-72B332C5AC0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610CFA-733F-43CF-A0B2-B3F88115DA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A089AB-7CB8-42BF-9BC3-72B332C5AC0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610CFA-733F-43CF-A0B2-B3F88115DA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A089AB-7CB8-42BF-9BC3-72B332C5AC0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610CFA-733F-43CF-A0B2-B3F88115DA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A089AB-7CB8-42BF-9BC3-72B332C5AC0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610CFA-733F-43CF-A0B2-B3F88115DA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A089AB-7CB8-42BF-9BC3-72B332C5AC0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610CFA-733F-43CF-A0B2-B3F88115DA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A089AB-7CB8-42BF-9BC3-72B332C5AC0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610CFA-733F-43CF-A0B2-B3F88115DA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A089AB-7CB8-42BF-9BC3-72B332C5AC0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610CFA-733F-43CF-A0B2-B3F88115DA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A089AB-7CB8-42BF-9BC3-72B332C5AC0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610CFA-733F-43CF-A0B2-B3F88115DA1E}" type="slidenum">
              <a:rPr lang="en-US" smtClean="0"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A089AB-7CB8-42BF-9BC3-72B332C5AC0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610CFA-733F-43CF-A0B2-B3F88115DA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A089AB-7CB8-42BF-9BC3-72B332C5AC0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610CFA-733F-43CF-A0B2-B3F88115DA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8A089AB-7CB8-42BF-9BC3-72B332C5AC0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A610CFA-733F-43CF-A0B2-B3F88115DA1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6/US_map_-_geographic.png" TargetMode="External"/><Relationship Id="rId2" Type="http://schemas.openxmlformats.org/officeDocument/2006/relationships/hyperlink" Target="http://www.youtube.com/watch?v=jAYPN-1Yjt0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1/13/WashMonument_WhiteHouse.jpg" TargetMode="External"/><Relationship Id="rId13" Type="http://schemas.openxmlformats.org/officeDocument/2006/relationships/image" Target="../media/image17.jpeg"/><Relationship Id="rId3" Type="http://schemas.openxmlformats.org/officeDocument/2006/relationships/hyperlink" Target="http://www.youtube.com/watch?v=7dilTLvbHxc" TargetMode="External"/><Relationship Id="rId7" Type="http://schemas.openxmlformats.org/officeDocument/2006/relationships/image" Target="../media/image14.jpeg"/><Relationship Id="rId12" Type="http://schemas.openxmlformats.org/officeDocument/2006/relationships/hyperlink" Target="http://upload.wikimedia.org/wikipedia/commons/5/5c/DowntownLosAngeles.jpg" TargetMode="External"/><Relationship Id="rId2" Type="http://schemas.openxmlformats.org/officeDocument/2006/relationships/hyperlink" Target="http://www.youtube.com/watch?v=MtCMtC50gw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e/e7/Manhattan_amk.jpg" TargetMode="External"/><Relationship Id="rId11" Type="http://schemas.openxmlformats.org/officeDocument/2006/relationships/image" Target="../media/image16.jpeg"/><Relationship Id="rId5" Type="http://schemas.openxmlformats.org/officeDocument/2006/relationships/hyperlink" Target="http://www.youtube.com/watch?v=Oo6iAxf4si0" TargetMode="External"/><Relationship Id="rId10" Type="http://schemas.openxmlformats.org/officeDocument/2006/relationships/hyperlink" Target="http://upload.wikimedia.org/wikipedia/commons/4/45/Back_to_FRISCO_(4734975172).jpg" TargetMode="External"/><Relationship Id="rId4" Type="http://schemas.openxmlformats.org/officeDocument/2006/relationships/hyperlink" Target="http://www.youtube.com/watch?v=bTvr_2v-0HI" TargetMode="External"/><Relationship Id="rId9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8.jpeg"/><Relationship Id="rId7" Type="http://schemas.openxmlformats.org/officeDocument/2006/relationships/hyperlink" Target="http://upload.wikimedia.org/wikipedia/commons/a/a0/Muir_Lake.jpg" TargetMode="External"/><Relationship Id="rId12" Type="http://schemas.openxmlformats.org/officeDocument/2006/relationships/image" Target="../media/image23.jpeg"/><Relationship Id="rId2" Type="http://schemas.openxmlformats.org/officeDocument/2006/relationships/hyperlink" Target="http://upload.wikimedia.org/wikipedia/commons/f/f5/Grand_prismatic_spr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hyperlink" Target="http://upload.wikimedia.org/wikipedia/commons/c/ce/Niagara_Faelle_Luftaufnahme.jpg" TargetMode="External"/><Relationship Id="rId5" Type="http://schemas.openxmlformats.org/officeDocument/2006/relationships/image" Target="../media/image19.jpeg"/><Relationship Id="rId10" Type="http://schemas.openxmlformats.org/officeDocument/2006/relationships/image" Target="../media/image22.jpeg"/><Relationship Id="rId4" Type="http://schemas.openxmlformats.org/officeDocument/2006/relationships/hyperlink" Target="http://upload.wikimedia.org/wikipedia/commons/1/1b/Old_Faithfull-pdPhoto.jpg" TargetMode="External"/><Relationship Id="rId9" Type="http://schemas.openxmlformats.org/officeDocument/2006/relationships/hyperlink" Target="http://upload.wikimedia.org/wikipedia/commons/5/54/Cedar_Ridge,_Grand_Canyon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ld_Faithfull-pdPhoto.jpg" TargetMode="External"/><Relationship Id="rId2" Type="http://schemas.openxmlformats.org/officeDocument/2006/relationships/hyperlink" Target="http://commons.wikimedia.org/wiki/File:Grand_prismatic_spring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Cedar_Ridge,_Grand_Canyon.jpg" TargetMode="External"/><Relationship Id="rId4" Type="http://schemas.openxmlformats.org/officeDocument/2006/relationships/hyperlink" Target="http://commons.wikimedia.org/wiki/File:General_Sherman_tree_looking_u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cka\AppData\Local\Microsoft\Windows\Temporary Internet Files\Content.IE5\I2Y9W9G2\MC900326960[2].wmf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75" y="692696"/>
            <a:ext cx="8454341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United </a:t>
            </a:r>
            <a:r>
              <a:rPr lang="cs-CZ" dirty="0" err="1" smtClean="0"/>
              <a:t>States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America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Geography</a:t>
            </a:r>
            <a:endParaRPr lang="cs-CZ" dirty="0" smtClean="0"/>
          </a:p>
          <a:p>
            <a:r>
              <a:rPr lang="cs-CZ" dirty="0" err="1" smtClean="0"/>
              <a:t>Economy</a:t>
            </a:r>
            <a:endParaRPr lang="cs-CZ" dirty="0" smtClean="0"/>
          </a:p>
          <a:p>
            <a:r>
              <a:rPr lang="cs-CZ" dirty="0" err="1" smtClean="0"/>
              <a:t>History</a:t>
            </a:r>
            <a:endParaRPr lang="cs-CZ" dirty="0" smtClean="0"/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7327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904" y="491882"/>
            <a:ext cx="942975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572871"/>
              </p:ext>
            </p:extLst>
          </p:nvPr>
        </p:nvGraphicFramePr>
        <p:xfrm>
          <a:off x="867047" y="1844824"/>
          <a:ext cx="7634287" cy="2560566"/>
        </p:xfrm>
        <a:graphic>
          <a:graphicData uri="http://schemas.openxmlformats.org/drawingml/2006/table">
            <a:tbl>
              <a:tblPr bandRow="1">
                <a:tableStyleId>{7DF18680-E054-41AD-8BC1-D1AEF772440D}</a:tableStyleId>
              </a:tblPr>
              <a:tblGrid>
                <a:gridCol w="7634287"/>
              </a:tblGrid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baseline="0" dirty="0" smtClean="0"/>
                        <a:t> ŠKOLY: Gymnázium Lovosice, Sady p</a:t>
                      </a:r>
                      <a:r>
                        <a:rPr lang="en-US" sz="1800" baseline="0" dirty="0" err="1" smtClean="0"/>
                        <a:t>i</a:t>
                      </a:r>
                      <a:r>
                        <a:rPr lang="cs-CZ" sz="1800" baseline="0" dirty="0" err="1" smtClean="0"/>
                        <a:t>onýrů</a:t>
                      </a:r>
                      <a:r>
                        <a:rPr lang="cs-CZ" sz="1800" baseline="0" dirty="0" smtClean="0"/>
                        <a:t> 600</a:t>
                      </a:r>
                      <a:r>
                        <a:rPr lang="en-US" sz="1800" baseline="0" dirty="0" smtClean="0"/>
                        <a:t>/</a:t>
                      </a:r>
                      <a:r>
                        <a:rPr lang="cs-CZ" sz="1800" baseline="0" dirty="0" smtClean="0"/>
                        <a:t>6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12187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CZ.1.07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1.5.00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34.1073</a:t>
                      </a:r>
                      <a:endParaRPr lang="cs-CZ" sz="18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 MATERIÁLU</a:t>
                      </a:r>
                      <a:r>
                        <a:rPr lang="cs-CZ" sz="1800" smtClean="0"/>
                        <a:t>: </a:t>
                      </a:r>
                      <a:r>
                        <a:rPr lang="cs-CZ" sz="1800" smtClean="0"/>
                        <a:t>VY_32_INOVACE_5B_12_USA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 SADY: </a:t>
                      </a:r>
                      <a:r>
                        <a:rPr lang="cs-CZ" dirty="0" smtClean="0"/>
                        <a:t>Konverzační témata a specifická slovní zásoba z angličtiny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ROČNÍK: oktáva/4.A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VZNIKU: </a:t>
                      </a:r>
                      <a:r>
                        <a:rPr lang="cs-CZ" sz="1800" baseline="0" dirty="0" smtClean="0"/>
                        <a:t> březen 2014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Mgr. Lucie Kučerová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679" y="4797152"/>
            <a:ext cx="5407025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1765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986880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tento výukový materiál slouží k osvojení znalostí nutných ke zvládnutí  maturitního tématu </a:t>
            </a:r>
            <a:r>
              <a:rPr lang="cs-CZ" dirty="0" err="1" smtClean="0"/>
              <a:t>The</a:t>
            </a:r>
            <a:r>
              <a:rPr lang="cs-CZ" dirty="0" smtClean="0"/>
              <a:t> United </a:t>
            </a:r>
            <a:r>
              <a:rPr lang="cs-CZ" dirty="0" err="1" smtClean="0"/>
              <a:t>States</a:t>
            </a:r>
            <a:r>
              <a:rPr lang="cs-CZ" dirty="0" smtClean="0"/>
              <a:t> v </a:t>
            </a:r>
            <a:r>
              <a:rPr lang="cs-CZ" dirty="0"/>
              <a:t>angličtině a je určen k prezentaci na interaktivní tabuli</a:t>
            </a:r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všechny snímky jsou opatřený animací, čímž vzniká prostor pro interakci studentů a komunikaci v angličtině</a:t>
            </a:r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faktografické informace jsou v prezentaci ilustrovány fotografiemi, které se v některých případech objeví po kliknutí v okamžiku, kdy se o daném faktu hovoří v prezentaci; při následujícím kliknutí zase zmizí, aby nerušil v pokračování prezentace</a:t>
            </a:r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materiál je opatřen </a:t>
            </a:r>
            <a:r>
              <a:rPr lang="cs-CZ" dirty="0" smtClean="0"/>
              <a:t>několika </a:t>
            </a:r>
            <a:r>
              <a:rPr lang="cs-CZ" dirty="0"/>
              <a:t>hypertextovými odkazy na stránku youtube.com; </a:t>
            </a:r>
            <a:r>
              <a:rPr lang="cs-CZ" dirty="0" smtClean="0"/>
              <a:t>první je vložen do snímku číslo čtyři a odkazuje na americkou státní hymnu, ostatní jsou součástí snímku číslo jedenáct a odkazují na krátké dokumenty o několika  významných městech Spojených států amerických</a:t>
            </a:r>
            <a:endParaRPr lang="cs-CZ" dirty="0"/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prezentace je koncipována tak, aby vzniklo co nejvíce prostoru pro aktivní zapojení studentů do hodiny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581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facts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/>
              <a:t>Total area: </a:t>
            </a:r>
            <a:r>
              <a:rPr lang="en-US" dirty="0"/>
              <a:t>9,631,418 </a:t>
            </a:r>
            <a:r>
              <a:rPr lang="en-US" dirty="0" err="1"/>
              <a:t>sq</a:t>
            </a:r>
            <a:r>
              <a:rPr lang="en-US" dirty="0"/>
              <a:t> </a:t>
            </a:r>
            <a:r>
              <a:rPr lang="en-US" dirty="0" smtClean="0"/>
              <a:t>km</a:t>
            </a:r>
            <a:endParaRPr lang="en-US" dirty="0"/>
          </a:p>
          <a:p>
            <a:r>
              <a:rPr lang="en-US" b="1" dirty="0"/>
              <a:t>Population: </a:t>
            </a:r>
            <a:r>
              <a:rPr lang="en-US" dirty="0"/>
              <a:t>295,7 million</a:t>
            </a:r>
          </a:p>
          <a:p>
            <a:r>
              <a:rPr lang="en-US" b="1" dirty="0"/>
              <a:t>Capital: </a:t>
            </a:r>
            <a:r>
              <a:rPr lang="en-US" dirty="0"/>
              <a:t>Washington, District of </a:t>
            </a:r>
            <a:r>
              <a:rPr lang="en-US" dirty="0" smtClean="0"/>
              <a:t>Columbia</a:t>
            </a:r>
            <a:endParaRPr lang="cs-CZ" dirty="0" smtClean="0"/>
          </a:p>
          <a:p>
            <a:r>
              <a:rPr lang="cs-CZ" dirty="0" err="1" smtClean="0"/>
              <a:t>Currency</a:t>
            </a:r>
            <a:r>
              <a:rPr lang="cs-CZ" dirty="0" smtClean="0"/>
              <a:t>: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dollar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third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in </a:t>
            </a:r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size</a:t>
            </a:r>
            <a:r>
              <a:rPr lang="cs-CZ" dirty="0" smtClean="0"/>
              <a:t>, and </a:t>
            </a:r>
            <a:r>
              <a:rPr lang="cs-CZ" dirty="0" err="1" smtClean="0"/>
              <a:t>population</a:t>
            </a:r>
            <a:endParaRPr lang="cs-CZ" dirty="0" smtClean="0"/>
          </a:p>
          <a:p>
            <a:r>
              <a:rPr lang="cs-CZ" dirty="0" err="1" smtClean="0"/>
              <a:t>situated</a:t>
            </a:r>
            <a:r>
              <a:rPr lang="cs-CZ" dirty="0" smtClean="0"/>
              <a:t> in </a:t>
            </a:r>
            <a:r>
              <a:rPr lang="cs-CZ" dirty="0" err="1" smtClean="0"/>
              <a:t>North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continent</a:t>
            </a:r>
            <a:endParaRPr lang="cs-CZ" dirty="0" smtClean="0"/>
          </a:p>
          <a:p>
            <a:r>
              <a:rPr lang="cs-CZ" dirty="0" err="1" smtClean="0"/>
              <a:t>borders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r>
              <a:rPr lang="cs-CZ" dirty="0" smtClean="0"/>
              <a:t> and </a:t>
            </a:r>
            <a:r>
              <a:rPr lang="cs-CZ" dirty="0" err="1" smtClean="0"/>
              <a:t>Mexico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flag, </a:t>
            </a:r>
            <a:r>
              <a:rPr lang="cs-CZ" dirty="0" err="1" smtClean="0"/>
              <a:t>nicknamed</a:t>
            </a:r>
            <a:r>
              <a:rPr lang="cs-CZ" dirty="0" smtClean="0"/>
              <a:t> </a:t>
            </a:r>
            <a:r>
              <a:rPr lang="en-US" dirty="0" smtClean="0"/>
              <a:t>“Stars and Stripes”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rectangle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13 </a:t>
            </a:r>
            <a:r>
              <a:rPr lang="cs-CZ" dirty="0" err="1" smtClean="0"/>
              <a:t>stripes</a:t>
            </a:r>
            <a:r>
              <a:rPr lang="cs-CZ" dirty="0" smtClean="0"/>
              <a:t> (=</a:t>
            </a:r>
            <a:r>
              <a:rPr lang="cs-CZ" dirty="0" err="1" smtClean="0"/>
              <a:t>original</a:t>
            </a:r>
            <a:r>
              <a:rPr lang="cs-CZ" dirty="0" smtClean="0"/>
              <a:t> </a:t>
            </a:r>
            <a:r>
              <a:rPr lang="cs-CZ" dirty="0" err="1" smtClean="0"/>
              <a:t>colonies</a:t>
            </a:r>
            <a:r>
              <a:rPr lang="cs-CZ" dirty="0" smtClean="0"/>
              <a:t>) and </a:t>
            </a:r>
            <a:r>
              <a:rPr lang="cs-CZ" dirty="0" err="1" smtClean="0"/>
              <a:t>fifty</a:t>
            </a:r>
            <a:r>
              <a:rPr lang="cs-CZ" dirty="0" smtClean="0"/>
              <a:t> </a:t>
            </a:r>
            <a:r>
              <a:rPr lang="cs-CZ" dirty="0" err="1" smtClean="0"/>
              <a:t>stars</a:t>
            </a:r>
            <a:r>
              <a:rPr lang="cs-CZ" dirty="0" smtClean="0"/>
              <a:t> (=</a:t>
            </a:r>
            <a:r>
              <a:rPr lang="cs-CZ" dirty="0" err="1" smtClean="0"/>
              <a:t>current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states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anthem: </a:t>
            </a:r>
            <a:r>
              <a:rPr lang="cs-CZ" dirty="0" err="1" smtClean="0">
                <a:hlinkClick r:id="rId2"/>
              </a:rPr>
              <a:t>The</a:t>
            </a:r>
            <a:r>
              <a:rPr lang="cs-CZ" dirty="0" smtClean="0">
                <a:hlinkClick r:id="rId2"/>
              </a:rPr>
              <a:t> Star </a:t>
            </a:r>
            <a:r>
              <a:rPr lang="cs-CZ" dirty="0" err="1" smtClean="0">
                <a:hlinkClick r:id="rId2"/>
              </a:rPr>
              <a:t>Spangled</a:t>
            </a:r>
            <a:r>
              <a:rPr lang="cs-CZ" dirty="0" smtClean="0">
                <a:hlinkClick r:id="rId2"/>
              </a:rPr>
              <a:t> Banner</a:t>
            </a:r>
            <a:endParaRPr lang="en-US" dirty="0"/>
          </a:p>
        </p:txBody>
      </p:sp>
      <p:pic>
        <p:nvPicPr>
          <p:cNvPr id="3074" name="Picture 2" descr="File:US map - geographic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0"/>
            <a:ext cx="8549520" cy="661045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Lucka\AppData\Local\Microsoft\Windows\Temporary Internet Files\Content.IE5\B0LLD3I8\MC9001684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341" y="836712"/>
            <a:ext cx="1820862" cy="165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8456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Geography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consits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50 </a:t>
            </a:r>
            <a:r>
              <a:rPr lang="cs-CZ" dirty="0" err="1" smtClean="0"/>
              <a:t>semi-autonomous</a:t>
            </a:r>
            <a:r>
              <a:rPr lang="cs-CZ" dirty="0" smtClean="0"/>
              <a:t> </a:t>
            </a:r>
            <a:r>
              <a:rPr lang="cs-CZ" dirty="0" err="1" smtClean="0"/>
              <a:t>states</a:t>
            </a:r>
            <a:endParaRPr lang="cs-CZ" dirty="0" smtClean="0"/>
          </a:p>
          <a:p>
            <a:r>
              <a:rPr lang="cs-CZ" dirty="0" err="1" smtClean="0"/>
              <a:t>administrates</a:t>
            </a:r>
            <a:r>
              <a:rPr lang="cs-CZ" dirty="0" smtClean="0"/>
              <a:t> 14 </a:t>
            </a:r>
            <a:r>
              <a:rPr lang="cs-CZ" dirty="0" err="1" smtClean="0"/>
              <a:t>territories</a:t>
            </a:r>
            <a:r>
              <a:rPr lang="cs-CZ" dirty="0" smtClean="0"/>
              <a:t> (</a:t>
            </a:r>
            <a:r>
              <a:rPr lang="cs-CZ" dirty="0" err="1" smtClean="0"/>
              <a:t>mostly</a:t>
            </a:r>
            <a:r>
              <a:rPr lang="cs-CZ" dirty="0" smtClean="0"/>
              <a:t> </a:t>
            </a:r>
            <a:r>
              <a:rPr lang="cs-CZ" dirty="0" err="1" smtClean="0"/>
              <a:t>Pacific</a:t>
            </a:r>
            <a:r>
              <a:rPr lang="cs-CZ" dirty="0" smtClean="0"/>
              <a:t> </a:t>
            </a:r>
            <a:r>
              <a:rPr lang="cs-CZ" dirty="0" err="1" smtClean="0"/>
              <a:t>islands</a:t>
            </a:r>
            <a:r>
              <a:rPr lang="cs-CZ" dirty="0" smtClean="0"/>
              <a:t>)</a:t>
            </a:r>
          </a:p>
          <a:p>
            <a:r>
              <a:rPr lang="cs-CZ" dirty="0" smtClean="0"/>
              <a:t>diverse </a:t>
            </a:r>
            <a:r>
              <a:rPr lang="cs-CZ" dirty="0" err="1" smtClean="0"/>
              <a:t>geography</a:t>
            </a:r>
            <a:r>
              <a:rPr lang="cs-CZ" dirty="0" smtClean="0"/>
              <a:t>: </a:t>
            </a:r>
          </a:p>
          <a:p>
            <a:pPr lvl="1"/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plains</a:t>
            </a:r>
            <a:r>
              <a:rPr lang="cs-CZ" dirty="0" smtClean="0"/>
              <a:t> and </a:t>
            </a:r>
            <a:r>
              <a:rPr lang="cs-CZ" dirty="0" err="1" smtClean="0"/>
              <a:t>farming</a:t>
            </a:r>
            <a:r>
              <a:rPr lang="cs-CZ" dirty="0" smtClean="0"/>
              <a:t> </a:t>
            </a:r>
            <a:r>
              <a:rPr lang="cs-CZ" dirty="0" err="1" smtClean="0"/>
              <a:t>areas</a:t>
            </a:r>
            <a:r>
              <a:rPr lang="cs-CZ" dirty="0" smtClean="0"/>
              <a:t> 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central</a:t>
            </a:r>
            <a:r>
              <a:rPr lang="cs-CZ" dirty="0" smtClean="0"/>
              <a:t> area</a:t>
            </a:r>
          </a:p>
          <a:p>
            <a:pPr lvl="1"/>
            <a:r>
              <a:rPr lang="cs-CZ" dirty="0" err="1" smtClean="0"/>
              <a:t>mountains</a:t>
            </a:r>
            <a:r>
              <a:rPr lang="cs-CZ" dirty="0" smtClean="0"/>
              <a:t> in </a:t>
            </a:r>
            <a:r>
              <a:rPr lang="cs-CZ" dirty="0" err="1" smtClean="0"/>
              <a:t>west</a:t>
            </a:r>
            <a:r>
              <a:rPr lang="cs-CZ" dirty="0" smtClean="0"/>
              <a:t> (Rocky </a:t>
            </a:r>
            <a:r>
              <a:rPr lang="cs-CZ" dirty="0" err="1" smtClean="0"/>
              <a:t>Mountains</a:t>
            </a:r>
            <a:r>
              <a:rPr lang="cs-CZ" dirty="0" smtClean="0"/>
              <a:t>)</a:t>
            </a:r>
          </a:p>
          <a:p>
            <a:pPr lvl="1"/>
            <a:r>
              <a:rPr lang="cs-CZ" dirty="0" err="1" smtClean="0"/>
              <a:t>deserts</a:t>
            </a:r>
            <a:r>
              <a:rPr lang="cs-CZ" dirty="0" smtClean="0"/>
              <a:t> in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southwest</a:t>
            </a:r>
            <a:endParaRPr lang="cs-CZ" dirty="0" smtClean="0"/>
          </a:p>
          <a:p>
            <a:pPr lvl="1"/>
            <a:r>
              <a:rPr lang="cs-CZ" dirty="0" err="1" smtClean="0"/>
              <a:t>volcanoes</a:t>
            </a:r>
            <a:r>
              <a:rPr lang="cs-CZ" dirty="0" smtClean="0"/>
              <a:t> in </a:t>
            </a:r>
            <a:r>
              <a:rPr lang="cs-CZ" dirty="0" err="1" smtClean="0"/>
              <a:t>Hawaii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lowest</a:t>
            </a:r>
            <a:r>
              <a:rPr lang="cs-CZ" dirty="0" smtClean="0"/>
              <a:t> point: </a:t>
            </a:r>
            <a:r>
              <a:rPr lang="cs-CZ" dirty="0" err="1" smtClean="0"/>
              <a:t>Death</a:t>
            </a:r>
            <a:r>
              <a:rPr lang="cs-CZ" dirty="0" smtClean="0"/>
              <a:t> </a:t>
            </a:r>
            <a:r>
              <a:rPr lang="cs-CZ" dirty="0" err="1" smtClean="0"/>
              <a:t>Valley</a:t>
            </a:r>
            <a:r>
              <a:rPr lang="cs-CZ" dirty="0" smtClean="0"/>
              <a:t> (-86 m)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point: Mount </a:t>
            </a:r>
            <a:r>
              <a:rPr lang="cs-CZ" dirty="0" err="1" smtClean="0"/>
              <a:t>McKinley</a:t>
            </a:r>
            <a:r>
              <a:rPr lang="cs-CZ" dirty="0" smtClean="0"/>
              <a:t> in </a:t>
            </a:r>
            <a:r>
              <a:rPr lang="cs-CZ" dirty="0" err="1" smtClean="0"/>
              <a:t>Alaska</a:t>
            </a:r>
            <a:r>
              <a:rPr lang="cs-CZ" dirty="0" smtClean="0"/>
              <a:t> (6,194 m)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Mississippi (more </a:t>
            </a:r>
            <a:r>
              <a:rPr lang="cs-CZ" dirty="0" err="1" smtClean="0"/>
              <a:t>than</a:t>
            </a:r>
            <a:r>
              <a:rPr lang="cs-CZ" dirty="0" smtClean="0"/>
              <a:t> 3,700 km </a:t>
            </a:r>
            <a:r>
              <a:rPr lang="cs-CZ" dirty="0" err="1" smtClean="0"/>
              <a:t>from</a:t>
            </a:r>
            <a:r>
              <a:rPr lang="cs-CZ" dirty="0" smtClean="0"/>
              <a:t> Minnesota to </a:t>
            </a:r>
            <a:r>
              <a:rPr lang="cs-CZ" dirty="0" err="1" smtClean="0"/>
              <a:t>Luisiana</a:t>
            </a:r>
            <a:r>
              <a:rPr lang="cs-CZ" dirty="0" smtClean="0"/>
              <a:t>)</a:t>
            </a:r>
          </a:p>
          <a:p>
            <a:pPr lvl="1"/>
            <a:endParaRPr lang="cs-CZ" dirty="0" smtClean="0"/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036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Climate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mostly</a:t>
            </a:r>
            <a:r>
              <a:rPr lang="cs-CZ" dirty="0" smtClean="0"/>
              <a:t> </a:t>
            </a:r>
            <a:r>
              <a:rPr lang="cs-CZ" dirty="0" err="1" smtClean="0"/>
              <a:t>temperate</a:t>
            </a:r>
            <a:endParaRPr lang="cs-CZ" dirty="0" smtClean="0"/>
          </a:p>
          <a:p>
            <a:r>
              <a:rPr lang="cs-CZ" dirty="0" err="1" smtClean="0"/>
              <a:t>extremes</a:t>
            </a:r>
            <a:r>
              <a:rPr lang="cs-CZ" dirty="0" smtClean="0"/>
              <a:t> in </a:t>
            </a:r>
            <a:r>
              <a:rPr lang="cs-CZ" dirty="0" err="1" smtClean="0"/>
              <a:t>Alaska</a:t>
            </a:r>
            <a:r>
              <a:rPr lang="cs-CZ" dirty="0" smtClean="0"/>
              <a:t> (</a:t>
            </a:r>
            <a:r>
              <a:rPr lang="cs-CZ" dirty="0" err="1" smtClean="0"/>
              <a:t>arctic</a:t>
            </a:r>
            <a:r>
              <a:rPr lang="cs-CZ" dirty="0" smtClean="0"/>
              <a:t>), and Florida/</a:t>
            </a:r>
            <a:r>
              <a:rPr lang="cs-CZ" dirty="0" err="1" smtClean="0"/>
              <a:t>Hawaii</a:t>
            </a:r>
            <a:r>
              <a:rPr lang="cs-CZ" dirty="0" smtClean="0"/>
              <a:t> (</a:t>
            </a:r>
            <a:r>
              <a:rPr lang="cs-CZ" dirty="0" err="1" smtClean="0"/>
              <a:t>tropical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faces</a:t>
            </a:r>
            <a:r>
              <a:rPr lang="cs-CZ" dirty="0" smtClean="0"/>
              <a:t> many natural </a:t>
            </a:r>
            <a:r>
              <a:rPr lang="cs-CZ" dirty="0" err="1" smtClean="0"/>
              <a:t>dangers</a:t>
            </a:r>
            <a:endParaRPr lang="cs-CZ" dirty="0" smtClean="0"/>
          </a:p>
          <a:p>
            <a:pPr lvl="1"/>
            <a:r>
              <a:rPr lang="cs-CZ" dirty="0" err="1" smtClean="0"/>
              <a:t>Pacific</a:t>
            </a:r>
            <a:r>
              <a:rPr lang="cs-CZ" dirty="0" smtClean="0"/>
              <a:t> </a:t>
            </a:r>
            <a:r>
              <a:rPr lang="cs-CZ" dirty="0" err="1" smtClean="0"/>
              <a:t>shore</a:t>
            </a:r>
            <a:r>
              <a:rPr lang="cs-CZ" dirty="0" smtClean="0"/>
              <a:t>: </a:t>
            </a:r>
            <a:r>
              <a:rPr lang="cs-CZ" dirty="0" err="1" smtClean="0"/>
              <a:t>earthquakes</a:t>
            </a:r>
            <a:r>
              <a:rPr lang="cs-CZ" dirty="0" smtClean="0"/>
              <a:t>, </a:t>
            </a:r>
            <a:r>
              <a:rPr lang="cs-CZ" dirty="0" err="1" smtClean="0"/>
              <a:t>volcanoes</a:t>
            </a:r>
            <a:r>
              <a:rPr lang="cs-CZ" dirty="0" smtClean="0"/>
              <a:t>, </a:t>
            </a:r>
            <a:r>
              <a:rPr lang="cs-CZ" dirty="0" err="1" smtClean="0"/>
              <a:t>forest</a:t>
            </a:r>
            <a:r>
              <a:rPr lang="cs-CZ" dirty="0" smtClean="0"/>
              <a:t> </a:t>
            </a:r>
            <a:r>
              <a:rPr lang="cs-CZ" dirty="0" err="1" smtClean="0"/>
              <a:t>fires</a:t>
            </a:r>
            <a:endParaRPr lang="cs-CZ" dirty="0" smtClean="0"/>
          </a:p>
          <a:p>
            <a:pPr lvl="1"/>
            <a:r>
              <a:rPr lang="cs-CZ" dirty="0" err="1" smtClean="0"/>
              <a:t>Atlantic</a:t>
            </a:r>
            <a:r>
              <a:rPr lang="cs-CZ" dirty="0" smtClean="0"/>
              <a:t> </a:t>
            </a:r>
            <a:r>
              <a:rPr lang="cs-CZ" dirty="0" err="1" smtClean="0"/>
              <a:t>shore</a:t>
            </a:r>
            <a:r>
              <a:rPr lang="cs-CZ" dirty="0" smtClean="0"/>
              <a:t>: </a:t>
            </a:r>
            <a:r>
              <a:rPr lang="cs-CZ" dirty="0" err="1" smtClean="0"/>
              <a:t>hurricanes</a:t>
            </a:r>
            <a:endParaRPr lang="cs-CZ" dirty="0" smtClean="0"/>
          </a:p>
          <a:p>
            <a:pPr lvl="1"/>
            <a:r>
              <a:rPr lang="cs-CZ" dirty="0" err="1" smtClean="0"/>
              <a:t>Midwest</a:t>
            </a:r>
            <a:r>
              <a:rPr lang="cs-CZ" dirty="0" smtClean="0"/>
              <a:t>/</a:t>
            </a:r>
            <a:r>
              <a:rPr lang="cs-CZ" dirty="0" err="1" smtClean="0"/>
              <a:t>southwest</a:t>
            </a:r>
            <a:r>
              <a:rPr lang="cs-CZ" dirty="0" smtClean="0"/>
              <a:t>: </a:t>
            </a:r>
            <a:r>
              <a:rPr lang="cs-CZ" dirty="0" err="1" smtClean="0"/>
              <a:t>tornadoes</a:t>
            </a:r>
            <a:endParaRPr lang="en-US" dirty="0"/>
          </a:p>
        </p:txBody>
      </p:sp>
      <p:pic>
        <p:nvPicPr>
          <p:cNvPr id="5123" name="Picture 3" descr="C:\Users\Lucka\AppData\Local\Microsoft\Windows\Temporary Internet Files\Content.IE5\Q8OQVWGO\MC900160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628" y="4171316"/>
            <a:ext cx="1825625" cy="16383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9513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301208"/>
            <a:ext cx="8229600" cy="706090"/>
          </a:xfrm>
        </p:spPr>
        <p:txBody>
          <a:bodyPr>
            <a:normAutofit/>
          </a:bodyPr>
          <a:lstStyle/>
          <a:p>
            <a:r>
              <a:rPr lang="cs-CZ" dirty="0" err="1" smtClean="0"/>
              <a:t>Political</a:t>
            </a:r>
            <a:r>
              <a:rPr lang="cs-CZ" dirty="0" smtClean="0"/>
              <a:t> </a:t>
            </a:r>
            <a:r>
              <a:rPr lang="cs-CZ" dirty="0" err="1" smtClean="0"/>
              <a:t>system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568952" cy="5112568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/>
              <a:t>Representational</a:t>
            </a:r>
            <a:r>
              <a:rPr lang="cs-CZ" dirty="0" smtClean="0"/>
              <a:t> </a:t>
            </a:r>
            <a:r>
              <a:rPr lang="cs-CZ" dirty="0" err="1" smtClean="0"/>
              <a:t>federal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devided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branches</a:t>
            </a:r>
            <a:r>
              <a:rPr lang="cs-CZ" dirty="0" smtClean="0"/>
              <a:t>:</a:t>
            </a:r>
          </a:p>
          <a:p>
            <a:pPr lvl="1"/>
            <a:r>
              <a:rPr lang="cs-CZ" dirty="0" err="1" smtClean="0"/>
              <a:t>Executive</a:t>
            </a:r>
            <a:r>
              <a:rPr lang="cs-CZ" dirty="0" smtClean="0"/>
              <a:t> (</a:t>
            </a:r>
            <a:r>
              <a:rPr lang="cs-CZ" dirty="0" err="1" smtClean="0"/>
              <a:t>the</a:t>
            </a:r>
            <a:r>
              <a:rPr lang="cs-CZ" dirty="0" smtClean="0"/>
              <a:t> president and his </a:t>
            </a:r>
            <a:r>
              <a:rPr lang="cs-CZ" dirty="0" err="1" smtClean="0"/>
              <a:t>cabinet</a:t>
            </a:r>
            <a:r>
              <a:rPr lang="cs-CZ" dirty="0" smtClean="0"/>
              <a:t>)</a:t>
            </a:r>
          </a:p>
          <a:p>
            <a:pPr lvl="1"/>
            <a:r>
              <a:rPr lang="cs-CZ" dirty="0" err="1" smtClean="0"/>
              <a:t>Legislative</a:t>
            </a:r>
            <a:r>
              <a:rPr lang="cs-CZ" dirty="0" smtClean="0"/>
              <a:t> (</a:t>
            </a:r>
            <a:r>
              <a:rPr lang="cs-CZ" dirty="0" err="1" smtClean="0"/>
              <a:t>bicameral</a:t>
            </a:r>
            <a:r>
              <a:rPr lang="cs-CZ" dirty="0" smtClean="0"/>
              <a:t> </a:t>
            </a:r>
            <a:r>
              <a:rPr lang="cs-CZ" dirty="0" err="1" smtClean="0"/>
              <a:t>congress</a:t>
            </a:r>
            <a:r>
              <a:rPr lang="cs-CZ" dirty="0" smtClean="0"/>
              <a:t>)</a:t>
            </a:r>
          </a:p>
          <a:p>
            <a:pPr lvl="1"/>
            <a:r>
              <a:rPr lang="cs-CZ" dirty="0" err="1" smtClean="0"/>
              <a:t>Judicial</a:t>
            </a:r>
            <a:r>
              <a:rPr lang="cs-CZ" dirty="0" smtClean="0"/>
              <a:t> (</a:t>
            </a:r>
            <a:r>
              <a:rPr lang="cs-CZ" dirty="0" err="1" smtClean="0"/>
              <a:t>federal</a:t>
            </a:r>
            <a:r>
              <a:rPr lang="cs-CZ" dirty="0" smtClean="0"/>
              <a:t> </a:t>
            </a:r>
            <a:r>
              <a:rPr lang="cs-CZ" dirty="0" err="1" smtClean="0"/>
              <a:t>courts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president </a:t>
            </a:r>
          </a:p>
          <a:p>
            <a:pPr lvl="1"/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r>
              <a:rPr lang="cs-CZ" dirty="0" smtClean="0"/>
              <a:t> (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 prime </a:t>
            </a:r>
            <a:r>
              <a:rPr lang="cs-CZ" dirty="0" err="1" smtClean="0"/>
              <a:t>minister</a:t>
            </a:r>
            <a:r>
              <a:rPr lang="cs-CZ" dirty="0" smtClean="0"/>
              <a:t> but a vicepresident) </a:t>
            </a:r>
          </a:p>
          <a:p>
            <a:pPr lvl="1"/>
            <a:r>
              <a:rPr lang="cs-CZ" dirty="0" smtClean="0"/>
              <a:t>not </a:t>
            </a:r>
            <a:r>
              <a:rPr lang="cs-CZ" dirty="0" err="1" smtClean="0"/>
              <a:t>directly</a:t>
            </a:r>
            <a:r>
              <a:rPr lang="cs-CZ" dirty="0" smtClean="0"/>
              <a:t> </a:t>
            </a:r>
            <a:r>
              <a:rPr lang="cs-CZ" dirty="0" err="1" smtClean="0"/>
              <a:t>elecetd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Americans</a:t>
            </a:r>
            <a:r>
              <a:rPr lang="cs-CZ" dirty="0" smtClean="0"/>
              <a:t> but by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representatives</a:t>
            </a:r>
            <a:r>
              <a:rPr lang="cs-CZ" dirty="0" smtClean="0"/>
              <a:t> 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each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endParaRPr lang="cs-CZ" dirty="0" smtClean="0"/>
          </a:p>
          <a:p>
            <a:pPr lvl="1"/>
            <a:r>
              <a:rPr lang="cs-CZ" dirty="0" err="1" smtClean="0"/>
              <a:t>serves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in max.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terms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congress</a:t>
            </a:r>
            <a:endParaRPr lang="cs-CZ" dirty="0" smtClean="0"/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Senate</a:t>
            </a:r>
            <a:r>
              <a:rPr lang="cs-CZ" dirty="0" smtClean="0"/>
              <a:t> (100 </a:t>
            </a:r>
            <a:r>
              <a:rPr lang="cs-CZ" dirty="0" err="1" smtClean="0"/>
              <a:t>members</a:t>
            </a:r>
            <a:r>
              <a:rPr lang="cs-CZ" dirty="0" smtClean="0"/>
              <a:t>)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House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Representatives</a:t>
            </a:r>
            <a:r>
              <a:rPr lang="cs-CZ" dirty="0" smtClean="0"/>
              <a:t> (435 </a:t>
            </a:r>
            <a:r>
              <a:rPr lang="cs-CZ" dirty="0" err="1" smtClean="0"/>
              <a:t>members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political</a:t>
            </a:r>
            <a:r>
              <a:rPr lang="cs-CZ" dirty="0" smtClean="0"/>
              <a:t> </a:t>
            </a:r>
            <a:r>
              <a:rPr lang="cs-CZ" dirty="0" err="1" smtClean="0"/>
              <a:t>parties</a:t>
            </a:r>
            <a:r>
              <a:rPr lang="cs-CZ" dirty="0" smtClean="0"/>
              <a:t>: 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Republicans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conservative</a:t>
            </a:r>
            <a:r>
              <a:rPr lang="cs-CZ" dirty="0" smtClean="0"/>
              <a:t>) 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Democrats</a:t>
            </a:r>
            <a:r>
              <a:rPr lang="cs-CZ" dirty="0" smtClean="0"/>
              <a:t> (</a:t>
            </a:r>
            <a:r>
              <a:rPr lang="cs-CZ" dirty="0" err="1" smtClean="0"/>
              <a:t>liberal</a:t>
            </a:r>
            <a:r>
              <a:rPr lang="cs-CZ" dirty="0" smtClean="0"/>
              <a:t>)</a:t>
            </a:r>
          </a:p>
          <a:p>
            <a:endParaRPr lang="en-US" dirty="0"/>
          </a:p>
        </p:txBody>
      </p:sp>
      <p:pic>
        <p:nvPicPr>
          <p:cNvPr id="6147" name="Picture 3" descr="C:\Users\Lucka\AppData\Local\Microsoft\Windows\Temporary Internet Files\Content.IE5\I2Y9W9G2\MC9003046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582" y="3212976"/>
            <a:ext cx="1827212" cy="182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Lucka\AppData\Local\Microsoft\Windows\Temporary Internet Files\Content.IE5\B0LLD3I8\MC9003046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365104"/>
            <a:ext cx="182880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6941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officially</a:t>
            </a:r>
            <a:r>
              <a:rPr lang="cs-CZ" dirty="0" smtClean="0"/>
              <a:t> </a:t>
            </a:r>
            <a:r>
              <a:rPr lang="en-US" dirty="0" smtClean="0"/>
              <a:t>founded </a:t>
            </a:r>
            <a:r>
              <a:rPr lang="en-US" dirty="0"/>
              <a:t>on July 4, </a:t>
            </a:r>
            <a:r>
              <a:rPr lang="en-US" dirty="0" smtClean="0"/>
              <a:t>1776</a:t>
            </a:r>
            <a:r>
              <a:rPr lang="cs-CZ" dirty="0" smtClean="0"/>
              <a:t>,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former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colonies</a:t>
            </a:r>
            <a:r>
              <a:rPr lang="cs-CZ" dirty="0" smtClean="0"/>
              <a:t> </a:t>
            </a:r>
            <a:r>
              <a:rPr lang="cs-CZ" dirty="0" err="1" smtClean="0"/>
              <a:t>declared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independance</a:t>
            </a:r>
            <a:endParaRPr lang="cs-CZ" dirty="0" smtClean="0"/>
          </a:p>
          <a:p>
            <a:r>
              <a:rPr lang="cs-CZ" dirty="0" smtClean="0"/>
              <a:t>a long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followed</a:t>
            </a:r>
            <a:r>
              <a:rPr lang="cs-CZ" dirty="0" smtClean="0"/>
              <a:t>, </a:t>
            </a:r>
            <a:r>
              <a:rPr lang="cs-CZ" dirty="0" err="1" smtClean="0"/>
              <a:t>finished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victory</a:t>
            </a:r>
            <a:r>
              <a:rPr lang="cs-CZ" dirty="0" smtClean="0"/>
              <a:t> in 1783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constitution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proclaimed</a:t>
            </a:r>
            <a:r>
              <a:rPr lang="cs-CZ" dirty="0" smtClean="0"/>
              <a:t> in 1789</a:t>
            </a:r>
          </a:p>
          <a:p>
            <a:r>
              <a:rPr lang="cs-CZ" dirty="0" smtClean="0"/>
              <a:t>Civil </a:t>
            </a:r>
            <a:r>
              <a:rPr lang="cs-CZ" dirty="0" err="1" smtClean="0"/>
              <a:t>War</a:t>
            </a:r>
            <a:r>
              <a:rPr lang="cs-CZ" dirty="0" smtClean="0"/>
              <a:t> (1861-1865)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r>
              <a:rPr lang="cs-CZ" dirty="0" smtClean="0"/>
              <a:t> </a:t>
            </a:r>
            <a:r>
              <a:rPr lang="cs-CZ" dirty="0" err="1" smtClean="0"/>
              <a:t>ended</a:t>
            </a:r>
            <a:r>
              <a:rPr lang="cs-CZ" dirty="0" smtClean="0"/>
              <a:t> </a:t>
            </a:r>
            <a:r>
              <a:rPr lang="cs-CZ" dirty="0" err="1" smtClean="0"/>
              <a:t>slavery</a:t>
            </a:r>
            <a:endParaRPr lang="cs-CZ" dirty="0" smtClean="0"/>
          </a:p>
          <a:p>
            <a:r>
              <a:rPr lang="en-US" dirty="0"/>
              <a:t>In both WWI and WWII, the US </a:t>
            </a:r>
            <a:r>
              <a:rPr lang="en-US" dirty="0" smtClean="0"/>
              <a:t>began</a:t>
            </a:r>
            <a:r>
              <a:rPr lang="cs-CZ" dirty="0" smtClean="0"/>
              <a:t> </a:t>
            </a:r>
            <a:r>
              <a:rPr lang="en-US" dirty="0" smtClean="0"/>
              <a:t>as </a:t>
            </a:r>
            <a:r>
              <a:rPr lang="en-US" dirty="0"/>
              <a:t>a neutral state, but </a:t>
            </a:r>
            <a:r>
              <a:rPr lang="cs-CZ" dirty="0" err="1" smtClean="0"/>
              <a:t>supported</a:t>
            </a:r>
            <a:r>
              <a:rPr lang="cs-CZ" dirty="0" smtClean="0"/>
              <a:t> </a:t>
            </a:r>
            <a:r>
              <a:rPr lang="en-US" dirty="0" smtClean="0"/>
              <a:t>the Allies</a:t>
            </a:r>
            <a:r>
              <a:rPr lang="cs-CZ" dirty="0" smtClean="0"/>
              <a:t> and </a:t>
            </a:r>
            <a:r>
              <a:rPr lang="cs-CZ" dirty="0" err="1" smtClean="0"/>
              <a:t>later</a:t>
            </a:r>
            <a:r>
              <a:rPr lang="cs-CZ" dirty="0" smtClean="0"/>
              <a:t> </a:t>
            </a:r>
            <a:r>
              <a:rPr lang="cs-CZ" dirty="0" err="1" smtClean="0"/>
              <a:t>joined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fights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608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Inhabitants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many </a:t>
            </a:r>
            <a:r>
              <a:rPr lang="cs-CZ" dirty="0" err="1" smtClean="0"/>
              <a:t>ethnic</a:t>
            </a:r>
            <a:r>
              <a:rPr lang="cs-CZ" dirty="0" smtClean="0"/>
              <a:t> </a:t>
            </a:r>
            <a:r>
              <a:rPr lang="cs-CZ" dirty="0" err="1" smtClean="0"/>
              <a:t>groups</a:t>
            </a:r>
            <a:r>
              <a:rPr lang="cs-CZ" dirty="0" smtClean="0"/>
              <a:t> </a:t>
            </a:r>
            <a:r>
              <a:rPr lang="cs-CZ" dirty="0" err="1" smtClean="0"/>
              <a:t>thanks</a:t>
            </a:r>
            <a:r>
              <a:rPr lang="cs-CZ" dirty="0" smtClean="0"/>
              <a:t> to </a:t>
            </a:r>
            <a:r>
              <a:rPr lang="cs-CZ" dirty="0" err="1" smtClean="0"/>
              <a:t>immigration</a:t>
            </a:r>
            <a:r>
              <a:rPr lang="cs-CZ" dirty="0" smtClean="0"/>
              <a:t>, </a:t>
            </a:r>
            <a:r>
              <a:rPr lang="cs-CZ" dirty="0" err="1" smtClean="0"/>
              <a:t>mostly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r>
              <a:rPr lang="cs-CZ" dirty="0" smtClean="0"/>
              <a:t>, but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Africa</a:t>
            </a:r>
            <a:r>
              <a:rPr lang="cs-CZ" dirty="0" smtClean="0"/>
              <a:t> and </a:t>
            </a:r>
            <a:r>
              <a:rPr lang="cs-CZ" dirty="0" err="1" smtClean="0"/>
              <a:t>Asia</a:t>
            </a:r>
            <a:endParaRPr lang="cs-CZ" dirty="0" smtClean="0"/>
          </a:p>
          <a:p>
            <a:r>
              <a:rPr lang="cs-CZ" dirty="0" err="1" smtClean="0"/>
              <a:t>original</a:t>
            </a:r>
            <a:r>
              <a:rPr lang="cs-CZ" dirty="0" smtClean="0"/>
              <a:t> </a:t>
            </a:r>
            <a:r>
              <a:rPr lang="cs-CZ" dirty="0" err="1" smtClean="0"/>
              <a:t>inhabitans</a:t>
            </a:r>
            <a:r>
              <a:rPr lang="cs-CZ" dirty="0" smtClean="0"/>
              <a:t>: </a:t>
            </a:r>
            <a:r>
              <a:rPr lang="cs-CZ" dirty="0" err="1" smtClean="0"/>
              <a:t>Indians</a:t>
            </a:r>
            <a:endParaRPr lang="cs-CZ" dirty="0" smtClean="0"/>
          </a:p>
          <a:p>
            <a:r>
              <a:rPr lang="cs-CZ" dirty="0" err="1" smtClean="0"/>
              <a:t>specific</a:t>
            </a:r>
            <a:r>
              <a:rPr lang="cs-CZ" dirty="0" smtClean="0"/>
              <a:t> </a:t>
            </a:r>
            <a:r>
              <a:rPr lang="cs-CZ" dirty="0" err="1" smtClean="0"/>
              <a:t>nations</a:t>
            </a:r>
            <a:r>
              <a:rPr lang="cs-CZ" dirty="0" smtClean="0"/>
              <a:t>:</a:t>
            </a:r>
          </a:p>
          <a:p>
            <a:pPr lvl="1"/>
            <a:r>
              <a:rPr lang="cs-CZ" dirty="0" err="1" smtClean="0"/>
              <a:t>Inuits</a:t>
            </a:r>
            <a:endParaRPr lang="cs-CZ" dirty="0" smtClean="0"/>
          </a:p>
          <a:p>
            <a:pPr lvl="1"/>
            <a:r>
              <a:rPr lang="cs-CZ" dirty="0" err="1" smtClean="0"/>
              <a:t>Amish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 smtClean="0"/>
          </a:p>
          <a:p>
            <a:endParaRPr lang="cs-CZ" dirty="0" smtClean="0"/>
          </a:p>
          <a:p>
            <a:endParaRPr lang="en-US" dirty="0"/>
          </a:p>
        </p:txBody>
      </p:sp>
      <p:pic>
        <p:nvPicPr>
          <p:cNvPr id="3075" name="Picture 3" descr="C:\Users\Lucka\AppData\Local\Microsoft\Windows\Temporary Internet Files\Content.IE5\K53LJF89\MC9003588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425950"/>
            <a:ext cx="1230312" cy="184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ucka\AppData\Local\Microsoft\Windows\Temporary Internet Files\Content.IE5\B0LLD3I8\MC9002005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463" y="3652838"/>
            <a:ext cx="1825625" cy="162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5698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holidays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6775" y="692696"/>
            <a:ext cx="8229600" cy="5184576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/>
              <a:t>Thanksgiving</a:t>
            </a:r>
            <a:r>
              <a:rPr lang="cs-CZ" dirty="0" smtClean="0"/>
              <a:t> 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fourth</a:t>
            </a:r>
            <a:r>
              <a:rPr lang="cs-CZ" dirty="0" smtClean="0"/>
              <a:t> </a:t>
            </a:r>
            <a:r>
              <a:rPr lang="cs-CZ" dirty="0" err="1" smtClean="0"/>
              <a:t>Thursday</a:t>
            </a:r>
            <a:r>
              <a:rPr lang="cs-CZ" dirty="0" smtClean="0"/>
              <a:t> in </a:t>
            </a:r>
            <a:r>
              <a:rPr lang="cs-CZ" dirty="0" err="1" smtClean="0"/>
              <a:t>November</a:t>
            </a:r>
            <a:endParaRPr lang="cs-CZ" dirty="0" smtClean="0"/>
          </a:p>
          <a:p>
            <a:pPr lvl="1"/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thanks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big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dinners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roasted</a:t>
            </a:r>
            <a:r>
              <a:rPr lang="cs-CZ" dirty="0" smtClean="0"/>
              <a:t> </a:t>
            </a:r>
            <a:r>
              <a:rPr lang="cs-CZ" dirty="0" err="1" smtClean="0"/>
              <a:t>turkey</a:t>
            </a:r>
            <a:endParaRPr lang="cs-CZ" dirty="0" smtClean="0"/>
          </a:p>
          <a:p>
            <a:r>
              <a:rPr lang="cs-CZ" dirty="0" err="1" smtClean="0"/>
              <a:t>Christmas</a:t>
            </a:r>
            <a:endParaRPr lang="cs-CZ" dirty="0" smtClean="0"/>
          </a:p>
          <a:p>
            <a:pPr lvl="1"/>
            <a:r>
              <a:rPr lang="cs-CZ" dirty="0" err="1" smtClean="0"/>
              <a:t>December</a:t>
            </a:r>
            <a:r>
              <a:rPr lang="cs-CZ" dirty="0" smtClean="0"/>
              <a:t> 25</a:t>
            </a:r>
            <a:r>
              <a:rPr lang="cs-CZ" baseline="30000" dirty="0" smtClean="0"/>
              <a:t>th</a:t>
            </a:r>
            <a:r>
              <a:rPr lang="cs-CZ" dirty="0" smtClean="0"/>
              <a:t>, </a:t>
            </a:r>
            <a:r>
              <a:rPr lang="cs-CZ" dirty="0" err="1" smtClean="0"/>
              <a:t>preceded</a:t>
            </a:r>
            <a:r>
              <a:rPr lang="cs-CZ" dirty="0" smtClean="0"/>
              <a:t> by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Eve,followed</a:t>
            </a:r>
            <a:r>
              <a:rPr lang="cs-CZ" dirty="0" smtClean="0"/>
              <a:t> by Boxing </a:t>
            </a:r>
            <a:r>
              <a:rPr lang="cs-CZ" dirty="0" err="1" smtClean="0"/>
              <a:t>Day</a:t>
            </a:r>
            <a:endParaRPr lang="cs-CZ" dirty="0" smtClean="0"/>
          </a:p>
          <a:p>
            <a:r>
              <a:rPr lang="cs-CZ" dirty="0" err="1" smtClean="0"/>
              <a:t>Independance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July 4th</a:t>
            </a:r>
          </a:p>
          <a:p>
            <a:pPr lvl="1"/>
            <a:r>
              <a:rPr lang="cs-CZ" dirty="0" err="1" smtClean="0"/>
              <a:t>parades</a:t>
            </a:r>
            <a:r>
              <a:rPr lang="cs-CZ" dirty="0" smtClean="0"/>
              <a:t>, </a:t>
            </a:r>
            <a:r>
              <a:rPr lang="cs-CZ" dirty="0" err="1" smtClean="0"/>
              <a:t>fireworks</a:t>
            </a:r>
            <a:r>
              <a:rPr lang="cs-CZ" dirty="0" smtClean="0"/>
              <a:t>, </a:t>
            </a:r>
            <a:r>
              <a:rPr lang="cs-CZ" dirty="0" err="1" smtClean="0"/>
              <a:t>sporting</a:t>
            </a:r>
            <a:r>
              <a:rPr lang="cs-CZ" dirty="0" smtClean="0"/>
              <a:t> </a:t>
            </a:r>
            <a:r>
              <a:rPr lang="cs-CZ" dirty="0" err="1" smtClean="0"/>
              <a:t>events</a:t>
            </a:r>
            <a:endParaRPr lang="cs-CZ" dirty="0" smtClean="0"/>
          </a:p>
          <a:p>
            <a:r>
              <a:rPr lang="cs-CZ" dirty="0" err="1" smtClean="0"/>
              <a:t>Memorial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endParaRPr lang="cs-CZ" dirty="0" smtClean="0"/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last </a:t>
            </a:r>
            <a:r>
              <a:rPr lang="cs-CZ" dirty="0" err="1" smtClean="0"/>
              <a:t>Monday</a:t>
            </a:r>
            <a:r>
              <a:rPr lang="cs-CZ" dirty="0" smtClean="0"/>
              <a:t> in May</a:t>
            </a:r>
          </a:p>
          <a:p>
            <a:pPr lvl="1"/>
            <a:r>
              <a:rPr lang="cs-CZ" dirty="0" smtClean="0"/>
              <a:t>honor </a:t>
            </a:r>
            <a:r>
              <a:rPr lang="cs-CZ" dirty="0" err="1" smtClean="0"/>
              <a:t>soldiers</a:t>
            </a:r>
            <a:r>
              <a:rPr lang="cs-CZ" dirty="0" smtClean="0"/>
              <a:t>  </a:t>
            </a:r>
            <a:r>
              <a:rPr lang="cs-CZ" dirty="0" err="1" smtClean="0"/>
              <a:t>killed</a:t>
            </a:r>
            <a:r>
              <a:rPr lang="cs-CZ" dirty="0" smtClean="0"/>
              <a:t> in </a:t>
            </a:r>
            <a:r>
              <a:rPr lang="cs-CZ" dirty="0" err="1" smtClean="0"/>
              <a:t>wars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Labour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endParaRPr lang="cs-CZ" dirty="0" smtClean="0"/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Mondayin</a:t>
            </a:r>
            <a:r>
              <a:rPr lang="cs-CZ" dirty="0" smtClean="0"/>
              <a:t> </a:t>
            </a:r>
            <a:r>
              <a:rPr lang="cs-CZ" dirty="0" err="1" smtClean="0"/>
              <a:t>September</a:t>
            </a:r>
            <a:endParaRPr lang="cs-CZ" dirty="0" smtClean="0"/>
          </a:p>
          <a:p>
            <a:pPr lvl="1"/>
            <a:r>
              <a:rPr lang="cs-CZ" dirty="0" err="1" smtClean="0"/>
              <a:t>honors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Americanworkforce</a:t>
            </a:r>
            <a:endParaRPr lang="cs-CZ" dirty="0" smtClean="0"/>
          </a:p>
          <a:p>
            <a:pPr marL="11430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</p:txBody>
      </p:sp>
      <p:pic>
        <p:nvPicPr>
          <p:cNvPr id="2050" name="Picture 2" descr="C:\Users\Lucka\AppData\Local\Microsoft\Windows\Temporary Internet Files\Content.IE5\B0LLD3I8\MC9004107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50452"/>
            <a:ext cx="2194223" cy="2264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cka\AppData\Local\Microsoft\Windows\Temporary Internet Files\Content.IE5\K53LJF89\MC900397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640"/>
            <a:ext cx="1928812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282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0465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New York</a:t>
            </a:r>
            <a:endParaRPr lang="cs-CZ" dirty="0" smtClean="0"/>
          </a:p>
          <a:p>
            <a:pPr lvl="1"/>
            <a:r>
              <a:rPr lang="cs-CZ" dirty="0" smtClean="0"/>
              <a:t>Big Apple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centre </a:t>
            </a:r>
            <a:r>
              <a:rPr lang="cs-CZ" dirty="0" err="1" smtClean="0"/>
              <a:t>of</a:t>
            </a:r>
            <a:r>
              <a:rPr lang="cs-CZ" dirty="0" smtClean="0"/>
              <a:t> finance, art, and </a:t>
            </a:r>
            <a:r>
              <a:rPr lang="cs-CZ" dirty="0" err="1" smtClean="0"/>
              <a:t>high-rise</a:t>
            </a:r>
            <a:r>
              <a:rPr lang="cs-CZ" dirty="0" smtClean="0"/>
              <a:t> </a:t>
            </a:r>
            <a:r>
              <a:rPr lang="cs-CZ" dirty="0" err="1" smtClean="0"/>
              <a:t>architecture</a:t>
            </a:r>
            <a:endParaRPr lang="cs-CZ" dirty="0" smtClean="0"/>
          </a:p>
          <a:p>
            <a:pPr lvl="1"/>
            <a:r>
              <a:rPr lang="cs-CZ" dirty="0" smtClean="0"/>
              <a:t>Empire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Building</a:t>
            </a:r>
            <a:r>
              <a:rPr lang="cs-CZ" dirty="0" smtClean="0"/>
              <a:t>, Broadway,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Statue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Liberty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Washington, DC</a:t>
            </a:r>
            <a:endParaRPr lang="cs-CZ" dirty="0" smtClean="0"/>
          </a:p>
          <a:p>
            <a:pPr lvl="1"/>
            <a:r>
              <a:rPr lang="cs-CZ" dirty="0" err="1" smtClean="0"/>
              <a:t>Capitol</a:t>
            </a:r>
            <a:r>
              <a:rPr lang="cs-CZ" dirty="0" smtClean="0"/>
              <a:t> </a:t>
            </a:r>
            <a:r>
              <a:rPr lang="cs-CZ" dirty="0" err="1" smtClean="0"/>
              <a:t>Hill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Congress</a:t>
            </a:r>
            <a:endParaRPr lang="cs-CZ" dirty="0" smtClean="0"/>
          </a:p>
          <a:p>
            <a:pPr lvl="1"/>
            <a:r>
              <a:rPr lang="cs-CZ" dirty="0" smtClean="0"/>
              <a:t>Lincoln </a:t>
            </a:r>
            <a:r>
              <a:rPr lang="cs-CZ" dirty="0" err="1" smtClean="0"/>
              <a:t>Memorial</a:t>
            </a:r>
            <a:r>
              <a:rPr lang="cs-CZ" dirty="0" smtClean="0"/>
              <a:t>, Washington Monument, </a:t>
            </a:r>
            <a:r>
              <a:rPr lang="cs-CZ" dirty="0" err="1" smtClean="0"/>
              <a:t>Arlington</a:t>
            </a:r>
            <a:r>
              <a:rPr lang="cs-CZ" dirty="0" smtClean="0"/>
              <a:t> </a:t>
            </a:r>
            <a:r>
              <a:rPr lang="cs-CZ" dirty="0" err="1" smtClean="0"/>
              <a:t>Cemetery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Los Angeles</a:t>
            </a:r>
            <a:endParaRPr lang="cs-CZ" dirty="0" smtClean="0"/>
          </a:p>
          <a:p>
            <a:pPr lvl="1"/>
            <a:r>
              <a:rPr lang="cs-CZ" dirty="0" err="1" smtClean="0"/>
              <a:t>American</a:t>
            </a:r>
            <a:r>
              <a:rPr lang="cs-CZ" dirty="0" smtClean="0"/>
              <a:t> film </a:t>
            </a:r>
            <a:r>
              <a:rPr lang="cs-CZ" dirty="0" err="1" smtClean="0"/>
              <a:t>industry</a:t>
            </a:r>
            <a:endParaRPr lang="cs-CZ" dirty="0" smtClean="0"/>
          </a:p>
          <a:p>
            <a:pPr lvl="1"/>
            <a:r>
              <a:rPr lang="cs-CZ" dirty="0" smtClean="0"/>
              <a:t>Hollywood </a:t>
            </a:r>
            <a:r>
              <a:rPr lang="cs-CZ" dirty="0" err="1" smtClean="0"/>
              <a:t>walk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fame</a:t>
            </a:r>
            <a:endParaRPr lang="cs-CZ" dirty="0" smtClean="0"/>
          </a:p>
          <a:p>
            <a:pPr lvl="1"/>
            <a:r>
              <a:rPr lang="cs-CZ" dirty="0" smtClean="0"/>
              <a:t>Disneyland</a:t>
            </a:r>
          </a:p>
          <a:p>
            <a:pPr lvl="0"/>
            <a:r>
              <a:rPr lang="cs-CZ" dirty="0" smtClean="0">
                <a:hlinkClick r:id="rId5"/>
              </a:rPr>
              <a:t>San Francisco</a:t>
            </a:r>
            <a:r>
              <a:rPr lang="cs-CZ" dirty="0" smtClean="0"/>
              <a:t>			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Cable</a:t>
            </a:r>
            <a:r>
              <a:rPr lang="cs-CZ" dirty="0" smtClean="0"/>
              <a:t> Car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Golden</a:t>
            </a:r>
            <a:r>
              <a:rPr lang="cs-CZ" dirty="0" smtClean="0"/>
              <a:t> </a:t>
            </a:r>
            <a:r>
              <a:rPr lang="cs-CZ" dirty="0" err="1" smtClean="0"/>
              <a:t>Gate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endParaRPr lang="cs-CZ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50" name="Picture 2" descr="File:Manhattan amk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903" y="768896"/>
            <a:ext cx="8135253" cy="53285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WashMonument WhiteHouse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76" y="692696"/>
            <a:ext cx="8624373" cy="56166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ile:Back to FRISCO (4734975172)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44" y="699186"/>
            <a:ext cx="8624373" cy="57244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File:DowntownLosAngeles.jp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646" y="699186"/>
            <a:ext cx="8816071" cy="5256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337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Parks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err="1" smtClean="0"/>
              <a:t>Yellowstone</a:t>
            </a:r>
            <a:r>
              <a:rPr lang="cs-CZ" dirty="0" smtClean="0"/>
              <a:t> </a:t>
            </a:r>
            <a:r>
              <a:rPr lang="cs-CZ" dirty="0" err="1"/>
              <a:t>National</a:t>
            </a:r>
            <a:r>
              <a:rPr lang="cs-CZ" dirty="0"/>
              <a:t> </a:t>
            </a:r>
            <a:r>
              <a:rPr lang="cs-CZ" dirty="0" smtClean="0"/>
              <a:t>Park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 in </a:t>
            </a:r>
            <a:r>
              <a:rPr lang="cs-CZ" dirty="0" err="1" smtClean="0"/>
              <a:t>the</a:t>
            </a:r>
            <a:r>
              <a:rPr lang="cs-CZ" dirty="0" smtClean="0"/>
              <a:t> USA</a:t>
            </a:r>
          </a:p>
          <a:p>
            <a:pPr lvl="1"/>
            <a:r>
              <a:rPr lang="cs-CZ" dirty="0" err="1" smtClean="0"/>
              <a:t>geysers</a:t>
            </a:r>
            <a:r>
              <a:rPr lang="cs-CZ" dirty="0" smtClean="0"/>
              <a:t>, hot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pools</a:t>
            </a:r>
            <a:r>
              <a:rPr lang="cs-CZ" dirty="0" smtClean="0"/>
              <a:t> and </a:t>
            </a:r>
            <a:r>
              <a:rPr lang="cs-CZ" dirty="0" err="1" smtClean="0"/>
              <a:t>springs</a:t>
            </a:r>
            <a:endParaRPr lang="cs-CZ" dirty="0"/>
          </a:p>
          <a:p>
            <a:r>
              <a:rPr lang="cs-CZ" dirty="0" err="1"/>
              <a:t>Sequoia</a:t>
            </a:r>
            <a:r>
              <a:rPr lang="cs-CZ" dirty="0"/>
              <a:t> </a:t>
            </a:r>
            <a:r>
              <a:rPr lang="cs-CZ" dirty="0" err="1"/>
              <a:t>National</a:t>
            </a:r>
            <a:r>
              <a:rPr lang="cs-CZ" dirty="0"/>
              <a:t> </a:t>
            </a:r>
            <a:r>
              <a:rPr lang="cs-CZ" dirty="0" smtClean="0"/>
              <a:t>Park</a:t>
            </a:r>
            <a:endParaRPr lang="cs-CZ" dirty="0"/>
          </a:p>
          <a:p>
            <a:r>
              <a:rPr lang="cs-CZ" dirty="0" err="1"/>
              <a:t>Evergaldes</a:t>
            </a:r>
            <a:r>
              <a:rPr lang="cs-CZ" dirty="0"/>
              <a:t> </a:t>
            </a:r>
            <a:r>
              <a:rPr lang="cs-CZ" dirty="0" err="1"/>
              <a:t>National</a:t>
            </a:r>
            <a:r>
              <a:rPr lang="cs-CZ" dirty="0"/>
              <a:t> Park </a:t>
            </a:r>
            <a:endParaRPr lang="cs-CZ" dirty="0" smtClean="0"/>
          </a:p>
          <a:p>
            <a:pPr lvl="1"/>
            <a:r>
              <a:rPr lang="cs-CZ" dirty="0" err="1" smtClean="0"/>
              <a:t>swamps</a:t>
            </a:r>
            <a:r>
              <a:rPr lang="cs-CZ" dirty="0"/>
              <a:t>, </a:t>
            </a:r>
            <a:r>
              <a:rPr lang="cs-CZ" dirty="0" err="1"/>
              <a:t>marches</a:t>
            </a:r>
            <a:r>
              <a:rPr lang="cs-CZ" dirty="0"/>
              <a:t>, </a:t>
            </a:r>
            <a:r>
              <a:rPr lang="cs-CZ" dirty="0" err="1" smtClean="0"/>
              <a:t>forests</a:t>
            </a:r>
            <a:r>
              <a:rPr lang="cs-CZ" dirty="0" smtClean="0"/>
              <a:t>, </a:t>
            </a:r>
            <a:r>
              <a:rPr lang="cs-CZ" dirty="0" err="1" smtClean="0"/>
              <a:t>birds</a:t>
            </a:r>
            <a:endParaRPr lang="cs-CZ" dirty="0"/>
          </a:p>
          <a:p>
            <a:r>
              <a:rPr lang="cs-CZ" dirty="0"/>
              <a:t>Grand Canyon </a:t>
            </a:r>
            <a:r>
              <a:rPr lang="cs-CZ" dirty="0" err="1"/>
              <a:t>National</a:t>
            </a:r>
            <a:r>
              <a:rPr lang="cs-CZ" dirty="0"/>
              <a:t> Park </a:t>
            </a:r>
            <a:endParaRPr lang="cs-CZ" dirty="0" smtClean="0"/>
          </a:p>
          <a:p>
            <a:pPr lvl="1"/>
            <a:r>
              <a:rPr lang="cs-CZ" dirty="0" smtClean="0"/>
              <a:t>Arizona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/>
              <a:t>Colorado </a:t>
            </a:r>
            <a:r>
              <a:rPr lang="cs-CZ" dirty="0" smtClean="0"/>
              <a:t>River</a:t>
            </a:r>
          </a:p>
          <a:p>
            <a:r>
              <a:rPr lang="cs-CZ" dirty="0"/>
              <a:t>Niagara </a:t>
            </a:r>
            <a:r>
              <a:rPr lang="cs-CZ" dirty="0" err="1"/>
              <a:t>Falls</a:t>
            </a:r>
            <a:endParaRPr lang="cs-CZ" dirty="0"/>
          </a:p>
          <a:p>
            <a:pPr lvl="1"/>
            <a:r>
              <a:rPr lang="cs-CZ" dirty="0" err="1"/>
              <a:t>Us</a:t>
            </a:r>
            <a:r>
              <a:rPr lang="cs-CZ" dirty="0"/>
              <a:t>/</a:t>
            </a:r>
            <a:r>
              <a:rPr lang="cs-CZ" dirty="0" err="1"/>
              <a:t>Canadian</a:t>
            </a:r>
            <a:r>
              <a:rPr lang="cs-CZ" dirty="0"/>
              <a:t> </a:t>
            </a:r>
            <a:r>
              <a:rPr lang="cs-CZ" dirty="0" err="1"/>
              <a:t>border</a:t>
            </a:r>
            <a:endParaRPr lang="cs-CZ" dirty="0"/>
          </a:p>
          <a:p>
            <a:pPr lvl="1"/>
            <a:r>
              <a:rPr lang="cs-CZ" dirty="0"/>
              <a:t>3 </a:t>
            </a:r>
            <a:r>
              <a:rPr lang="cs-CZ" dirty="0" err="1"/>
              <a:t>waterfalls</a:t>
            </a:r>
            <a:r>
              <a:rPr lang="cs-CZ" dirty="0"/>
              <a:t> up to 61 metres </a:t>
            </a:r>
            <a:r>
              <a:rPr lang="cs-CZ" dirty="0" err="1" smtClean="0"/>
              <a:t>high</a:t>
            </a:r>
            <a:endParaRPr lang="cs-CZ" dirty="0" smtClean="0"/>
          </a:p>
          <a:p>
            <a:r>
              <a:rPr lang="en-US" dirty="0"/>
              <a:t>Volcanoes National </a:t>
            </a:r>
            <a:r>
              <a:rPr lang="en-US" dirty="0" smtClean="0"/>
              <a:t>Park</a:t>
            </a:r>
            <a:endParaRPr lang="cs-CZ" dirty="0" smtClean="0"/>
          </a:p>
          <a:p>
            <a:pPr lvl="1"/>
            <a:r>
              <a:rPr lang="cs-CZ" dirty="0" err="1" smtClean="0"/>
              <a:t>Hawaii</a:t>
            </a:r>
            <a:endParaRPr lang="cs-CZ" dirty="0" smtClean="0"/>
          </a:p>
          <a:p>
            <a:pPr lvl="1"/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gorillas</a:t>
            </a:r>
            <a:endParaRPr lang="cs-CZ" dirty="0" smtClean="0"/>
          </a:p>
          <a:p>
            <a:pPr lvl="1"/>
            <a:endParaRPr lang="cs-CZ" dirty="0"/>
          </a:p>
          <a:p>
            <a:endParaRPr lang="cs-CZ" dirty="0"/>
          </a:p>
          <a:p>
            <a:endParaRPr lang="en-US" dirty="0"/>
          </a:p>
        </p:txBody>
      </p:sp>
      <p:pic>
        <p:nvPicPr>
          <p:cNvPr id="1028" name="Picture 4" descr="File:Grand prismatic spr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22" y="332656"/>
            <a:ext cx="8567682" cy="54726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Old Faithfull-pdPhoto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373" y="620688"/>
            <a:ext cx="4371975" cy="570547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upload.wikimedia.org/wikipedia/commons/thumb/4/46/General_Sherman_tree_looking_up.jpg/376px-General_Sherman_tree_looking_up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3581400" cy="4572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ile:Muir Lake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011" y="2082807"/>
            <a:ext cx="5067097" cy="337595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File:Cedar Ridge, Grand Canyon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55" y="2348880"/>
            <a:ext cx="7990611" cy="310988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File:Niagara Faelle Luftaufnahme.jpg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322" y="1690007"/>
            <a:ext cx="6572250" cy="4286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9336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770856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PEACO, Jim.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16.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commons.wikimedia.org/wiki/File:Grand_prismatic_spring.jpg</a:t>
            </a:r>
            <a:endParaRPr lang="cs-CZ" dirty="0" smtClean="0"/>
          </a:p>
          <a:p>
            <a:r>
              <a:rPr lang="en-US" dirty="0"/>
              <a:t>SULLIVAN, Jon.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16.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commons.wikimedia.org/wiki/File:Old_Faithfull-pdPhoto.jpg</a:t>
            </a:r>
            <a:endParaRPr lang="cs-CZ" dirty="0" smtClean="0"/>
          </a:p>
          <a:p>
            <a:r>
              <a:rPr lang="en-US" dirty="0" smtClean="0">
                <a:effectLst/>
              </a:rPr>
              <a:t>BAHN, Jim.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16.3.2014].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</a:t>
            </a:r>
            <a:r>
              <a:rPr lang="en-US" dirty="0" smtClean="0">
                <a:effectLst/>
                <a:hlinkClick r:id="rId4"/>
              </a:rPr>
              <a:t>http://commons.wikimedia.org/wiki/File:General_Sherman_tree_looking_up.jpg</a:t>
            </a:r>
            <a:endParaRPr lang="cs-CZ" dirty="0" smtClean="0">
              <a:effectLst/>
            </a:endParaRPr>
          </a:p>
          <a:p>
            <a:r>
              <a:rPr lang="en-US" dirty="0"/>
              <a:t>HERR, Norman. </a:t>
            </a:r>
            <a:r>
              <a:rPr lang="en-US" i="1" dirty="0"/>
              <a:t>commons.wikimedia.org</a:t>
            </a:r>
            <a:r>
              <a:rPr lang="en-US" dirty="0"/>
              <a:t> [online]. [cit. 16.3.2014].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http://commons.wikimedia.org/wiki/File:Muir_Lake.jpg  </a:t>
            </a:r>
            <a:endParaRPr lang="cs-CZ" dirty="0" smtClean="0"/>
          </a:p>
          <a:p>
            <a:r>
              <a:rPr lang="en-US" dirty="0" smtClean="0">
                <a:effectLst/>
              </a:rPr>
              <a:t>SANTIAGO, Danny M..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16.3.2014].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</a:t>
            </a:r>
            <a:r>
              <a:rPr lang="en-US" dirty="0" smtClean="0">
                <a:effectLst/>
                <a:hlinkClick r:id="rId5"/>
              </a:rPr>
              <a:t>http://commons.wikimedia.org/wiki/File:Cedar_Ridge,_Grand_Canyon.jpg</a:t>
            </a:r>
            <a:endParaRPr lang="en-US" dirty="0"/>
          </a:p>
          <a:p>
            <a:r>
              <a:rPr lang="en-US" dirty="0"/>
              <a:t>DOC HUEBI. </a:t>
            </a:r>
            <a:r>
              <a:rPr lang="en-US" i="1" dirty="0"/>
              <a:t>commons.wikimedia.org</a:t>
            </a:r>
            <a:r>
              <a:rPr lang="en-US" dirty="0"/>
              <a:t> [online]. [cit. 16.3.2014].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http://commons.wikimedia.org/wiki/File:Niagara_Faelle_Luftaufnahme.jpg </a:t>
            </a:r>
            <a:endParaRPr lang="cs-CZ" dirty="0" smtClean="0"/>
          </a:p>
          <a:p>
            <a:r>
              <a:rPr lang="en-US" dirty="0"/>
              <a:t>ANGMOKIO. </a:t>
            </a:r>
            <a:r>
              <a:rPr lang="en-US" i="1" dirty="0"/>
              <a:t>commons.wikimedia.org</a:t>
            </a:r>
            <a:r>
              <a:rPr lang="en-US" dirty="0"/>
              <a:t> [online]. [cit. 16.3.2014].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http://commons.wikimedia.org/wiki/File:Manhattan_amk.jpg 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en-US" dirty="0" smtClean="0">
                <a:effectLst/>
              </a:rPr>
              <a:t>DUNAWAY, Andy.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16.3.2014].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http://commons.wikimedia.org/wiki/File:WashMonument_WhiteHouse.jpg </a:t>
            </a:r>
            <a:endParaRPr lang="cs-CZ" dirty="0" smtClean="0">
              <a:effectLst/>
            </a:endParaRPr>
          </a:p>
          <a:p>
            <a:r>
              <a:rPr lang="en-US" dirty="0" smtClean="0">
                <a:effectLst/>
              </a:rPr>
              <a:t>ENEAS DE TROYA.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16.3.2014].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http://commons.wikimedia.org/wiki/File:Back_to_FRISCO_(4734975172).jpg </a:t>
            </a:r>
            <a:endParaRPr lang="cs-CZ" dirty="0" smtClean="0">
              <a:effectLst/>
            </a:endParaRPr>
          </a:p>
          <a:p>
            <a:r>
              <a:rPr lang="en-US" dirty="0" smtClean="0">
                <a:effectLst/>
              </a:rPr>
              <a:t>PINTARIC, Thomas.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16.3.2014].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http://commons.wikimedia.org/wiki/File:DowntownLosAngeles.jpg </a:t>
            </a:r>
            <a:endParaRPr lang="cs-CZ" dirty="0" smtClean="0">
              <a:effectLst/>
            </a:endParaRPr>
          </a:p>
          <a:p>
            <a:r>
              <a:rPr lang="en-US" dirty="0" smtClean="0">
                <a:effectLst/>
              </a:rPr>
              <a:t>US DEPARTMENT OF INTERIOR.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16.3.2014].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http://commons.wikimedia.org/wiki/File:US_map_-_geographic.png?uselang=cs </a:t>
            </a:r>
            <a:endParaRPr lang="cs-CZ" dirty="0" smtClean="0">
              <a:effectLst/>
            </a:endParaRPr>
          </a:p>
          <a:p>
            <a:r>
              <a:rPr lang="cs-CZ" dirty="0" smtClean="0"/>
              <a:t>Obrázky z galerie MS Office, včetně webu office.com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903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11968</TotalTime>
  <Words>1014</Words>
  <Application>Microsoft Office PowerPoint</Application>
  <PresentationFormat>Předvádění na obrazovce (4:3)</PresentationFormat>
  <Paragraphs>137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Aspekt</vt:lpstr>
      <vt:lpstr>The United States of America</vt:lpstr>
      <vt:lpstr>Prezentace aplikace PowerPoint</vt:lpstr>
      <vt:lpstr>Anotace</vt:lpstr>
      <vt:lpstr>Basic facts</vt:lpstr>
      <vt:lpstr>Geography</vt:lpstr>
      <vt:lpstr>Climate</vt:lpstr>
      <vt:lpstr>Political system</vt:lpstr>
      <vt:lpstr>History</vt:lpstr>
      <vt:lpstr>Inhabitants</vt:lpstr>
      <vt:lpstr>Popular holidays</vt:lpstr>
      <vt:lpstr>Places of Interest</vt:lpstr>
      <vt:lpstr>National Parks</vt:lpstr>
      <vt:lpstr>Zdroje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United States of America</dc:title>
  <dc:creator>Lucka</dc:creator>
  <cp:lastModifiedBy>Lucka</cp:lastModifiedBy>
  <cp:revision>31</cp:revision>
  <dcterms:created xsi:type="dcterms:W3CDTF">2014-03-13T16:15:45Z</dcterms:created>
  <dcterms:modified xsi:type="dcterms:W3CDTF">2014-04-22T09:31:21Z</dcterms:modified>
</cp:coreProperties>
</file>