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0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EBDCF53B-F38F-457D-A43B-89E0901A761A}" type="datetimeFigureOut">
              <a:rPr lang="cs-CZ" smtClean="0"/>
              <a:t>12.1.2014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19112240-E0C5-482A-B952-4B7EF4FAF9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EBDCF53B-F38F-457D-A43B-89E0901A761A}" type="datetimeFigureOut">
              <a:rPr lang="cs-CZ" smtClean="0"/>
              <a:t>12.1.2014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12240-E0C5-482A-B952-4B7EF4FAF9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EBDCF53B-F38F-457D-A43B-89E0901A761A}" type="datetimeFigureOut">
              <a:rPr lang="cs-CZ" smtClean="0"/>
              <a:t>12.1.2014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19112240-E0C5-482A-B952-4B7EF4FAF95D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Přímá spojnice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EBDCF53B-F38F-457D-A43B-89E0901A761A}" type="datetimeFigureOut">
              <a:rPr lang="cs-CZ" smtClean="0"/>
              <a:t>12.1.2014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19112240-E0C5-482A-B952-4B7EF4FAF9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EBDCF53B-F38F-457D-A43B-89E0901A761A}" type="datetimeFigureOut">
              <a:rPr lang="cs-CZ" smtClean="0"/>
              <a:t>12.1.2014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19112240-E0C5-482A-B952-4B7EF4FAF95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CF53B-F38F-457D-A43B-89E0901A761A}" type="datetimeFigureOut">
              <a:rPr lang="cs-CZ" smtClean="0"/>
              <a:t>12.1.2014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12240-E0C5-482A-B952-4B7EF4FAF9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EBDCF53B-F38F-457D-A43B-89E0901A761A}" type="datetimeFigureOut">
              <a:rPr lang="cs-CZ" smtClean="0"/>
              <a:t>12.1.2014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19112240-E0C5-482A-B952-4B7EF4FAF9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EBDCF53B-F38F-457D-A43B-89E0901A761A}" type="datetimeFigureOut">
              <a:rPr lang="cs-CZ" smtClean="0"/>
              <a:t>12.1.2014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19112240-E0C5-482A-B952-4B7EF4FAF95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EBDCF53B-F38F-457D-A43B-89E0901A761A}" type="datetimeFigureOut">
              <a:rPr lang="cs-CZ" smtClean="0"/>
              <a:t>12.1.2014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19112240-E0C5-482A-B952-4B7EF4FAF95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CF53B-F38F-457D-A43B-89E0901A761A}" type="datetimeFigureOut">
              <a:rPr lang="cs-CZ" smtClean="0"/>
              <a:t>12.1.2014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12240-E0C5-482A-B952-4B7EF4FAF9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CF53B-F38F-457D-A43B-89E0901A761A}" type="datetimeFigureOut">
              <a:rPr lang="cs-CZ" smtClean="0"/>
              <a:t>12.1.2014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12240-E0C5-482A-B952-4B7EF4FAF9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EBDCF53B-F38F-457D-A43B-89E0901A761A}" type="datetimeFigureOut">
              <a:rPr lang="cs-CZ" smtClean="0"/>
              <a:t>12.1.2014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19112240-E0C5-482A-B952-4B7EF4FAF95D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C:\Users\Lenička\Desktop\řízení\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76672"/>
            <a:ext cx="7920880" cy="187220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Obdélník 4"/>
          <p:cNvSpPr/>
          <p:nvPr/>
        </p:nvSpPr>
        <p:spPr>
          <a:xfrm>
            <a:off x="611560" y="2852936"/>
            <a:ext cx="7920880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Název školy:    	ZŠ Pardubice - </a:t>
            </a:r>
            <a:r>
              <a:rPr lang="cs-CZ" dirty="0" err="1"/>
              <a:t>Spořilov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Autor:               	Mgr</a:t>
            </a:r>
            <a:r>
              <a:rPr lang="cs-CZ" dirty="0" smtClean="0"/>
              <a:t>. Markéta </a:t>
            </a:r>
            <a:r>
              <a:rPr lang="cs-CZ" dirty="0" err="1"/>
              <a:t>Demjančuková</a:t>
            </a:r>
            <a:r>
              <a:rPr lang="cs-CZ" dirty="0"/>
              <a:t>	</a:t>
            </a:r>
            <a:br>
              <a:rPr lang="cs-CZ" dirty="0"/>
            </a:br>
            <a:r>
              <a:rPr lang="cs-CZ" dirty="0"/>
              <a:t>Název:              	VY_42_INOVACE_Matematika  </a:t>
            </a:r>
            <a:r>
              <a:rPr lang="cs-CZ" dirty="0" smtClean="0"/>
              <a:t>5_12. Hraní s čísly do           1000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Téma:                </a:t>
            </a:r>
            <a:r>
              <a:rPr lang="cs-CZ" dirty="0" smtClean="0"/>
              <a:t>  Hraní s čísly do 1000</a:t>
            </a:r>
            <a:r>
              <a:rPr lang="cs-CZ" dirty="0"/>
              <a:t>		</a:t>
            </a:r>
            <a:br>
              <a:rPr lang="cs-CZ" dirty="0"/>
            </a:br>
            <a:r>
              <a:rPr lang="cs-CZ" dirty="0"/>
              <a:t>Číslo projektu: 	CZ.1.07/1.4.00/21.2349</a:t>
            </a:r>
            <a:br>
              <a:rPr lang="cs-CZ" dirty="0"/>
            </a:br>
            <a:r>
              <a:rPr lang="cs-CZ" dirty="0"/>
              <a:t>Vytvořeno:	</a:t>
            </a:r>
            <a:r>
              <a:rPr lang="cs-CZ" dirty="0" smtClean="0"/>
              <a:t>30.12.2013</a:t>
            </a:r>
            <a:r>
              <a:rPr lang="cs-CZ" dirty="0"/>
              <a:t/>
            </a:r>
            <a:br>
              <a:rPr lang="cs-CZ" dirty="0"/>
            </a:br>
            <a:r>
              <a:rPr lang="cs-CZ" sz="1600" dirty="0"/>
              <a:t>Určeno pro:	3. ročník ZŠ</a:t>
            </a:r>
            <a:br>
              <a:rPr lang="cs-CZ" sz="1600" dirty="0"/>
            </a:br>
            <a:r>
              <a:rPr lang="cs-CZ" sz="1600" dirty="0"/>
              <a:t>Anotace:	</a:t>
            </a:r>
            <a:r>
              <a:rPr lang="cs-CZ" sz="1600" dirty="0" smtClean="0"/>
              <a:t>Čtení a zápis čísel dle řádů do 1000, řazení čísel </a:t>
            </a:r>
            <a:r>
              <a:rPr lang="cs-CZ" sz="1600" smtClean="0"/>
              <a:t>od   největšího </a:t>
            </a:r>
            <a:r>
              <a:rPr lang="cs-CZ" sz="1600" dirty="0" smtClean="0"/>
              <a:t>po nejmenší a naopak.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93033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Přečti čísla: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587                         785                             967</a:t>
            </a:r>
          </a:p>
          <a:p>
            <a:pPr marL="0" indent="0">
              <a:buNone/>
            </a:pPr>
            <a:r>
              <a:rPr lang="cs-CZ" dirty="0" smtClean="0"/>
              <a:t>796                         697                           1000</a:t>
            </a:r>
          </a:p>
          <a:p>
            <a:pPr marL="0" indent="0">
              <a:buNone/>
            </a:pPr>
            <a:r>
              <a:rPr lang="cs-CZ" dirty="0" smtClean="0"/>
              <a:t>963                       1000                             639</a:t>
            </a:r>
          </a:p>
          <a:p>
            <a:pPr marL="0" indent="0">
              <a:buNone/>
            </a:pPr>
            <a:r>
              <a:rPr lang="cs-CZ" dirty="0" smtClean="0"/>
              <a:t>369                         154                             514</a:t>
            </a:r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451                          472                             724</a:t>
            </a:r>
          </a:p>
          <a:p>
            <a:pPr marL="0" indent="0">
              <a:buNone/>
            </a:pPr>
            <a:r>
              <a:rPr lang="cs-CZ" dirty="0" smtClean="0"/>
              <a:t>274                          879                             798</a:t>
            </a:r>
          </a:p>
          <a:p>
            <a:pPr marL="0" indent="0">
              <a:buNone/>
            </a:pPr>
            <a:r>
              <a:rPr lang="cs-CZ" dirty="0" smtClean="0"/>
              <a:t>978                          326                             578</a:t>
            </a:r>
          </a:p>
          <a:p>
            <a:pPr marL="0" indent="0">
              <a:buNone/>
            </a:pPr>
            <a:r>
              <a:rPr lang="cs-CZ" dirty="0" smtClean="0"/>
              <a:t>623                          875                             263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31504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Přečti a seřaď čísla od největšího po nejmenší a naopak.</a:t>
            </a:r>
            <a:br>
              <a:rPr lang="cs-CZ" dirty="0" smtClean="0"/>
            </a:b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86938002"/>
              </p:ext>
            </p:extLst>
          </p:nvPr>
        </p:nvGraphicFramePr>
        <p:xfrm>
          <a:off x="457200" y="1882775"/>
          <a:ext cx="82296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456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897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321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742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594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147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936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698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257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1000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26636946"/>
              </p:ext>
            </p:extLst>
          </p:nvPr>
        </p:nvGraphicFramePr>
        <p:xfrm>
          <a:off x="395536" y="4293096"/>
          <a:ext cx="8352928" cy="736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769248"/>
              </a:tblGrid>
              <a:tr h="149736">
                <a:tc>
                  <a:txBody>
                    <a:bodyPr/>
                    <a:lstStyle/>
                    <a:p>
                      <a:r>
                        <a:rPr lang="cs-CZ" dirty="0" smtClean="0"/>
                        <a:t>654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798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123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247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495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741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639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896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752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1000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3550650"/>
              </p:ext>
            </p:extLst>
          </p:nvPr>
        </p:nvGraphicFramePr>
        <p:xfrm>
          <a:off x="467544" y="2852936"/>
          <a:ext cx="82296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936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897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742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698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594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456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321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257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147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9676809"/>
              </p:ext>
            </p:extLst>
          </p:nvPr>
        </p:nvGraphicFramePr>
        <p:xfrm>
          <a:off x="395536" y="5373216"/>
          <a:ext cx="835293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0586"/>
                <a:gridCol w="1670586"/>
                <a:gridCol w="1670586"/>
                <a:gridCol w="1670586"/>
                <a:gridCol w="1670586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123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247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495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639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654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741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752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798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896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1000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09273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Zapiš čísla dle řádů: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16832"/>
            <a:ext cx="6491064" cy="4537976"/>
          </a:xfrm>
        </p:spPr>
        <p:txBody>
          <a:bodyPr/>
          <a:lstStyle/>
          <a:p>
            <a:r>
              <a:rPr lang="cs-CZ" dirty="0" smtClean="0"/>
              <a:t>8 stovek 3 desítky a 2 jednotky </a:t>
            </a:r>
          </a:p>
          <a:p>
            <a:r>
              <a:rPr lang="cs-CZ" dirty="0" smtClean="0"/>
              <a:t>5 desítek 6 jednotek a 9 stovek</a:t>
            </a:r>
          </a:p>
          <a:p>
            <a:r>
              <a:rPr lang="cs-CZ" dirty="0" smtClean="0"/>
              <a:t>7 jednotek 4 stovky a 1 desítka</a:t>
            </a:r>
          </a:p>
          <a:p>
            <a:r>
              <a:rPr lang="cs-CZ" dirty="0" smtClean="0"/>
              <a:t>5 stovek 4 desítky a 9 jednotek</a:t>
            </a:r>
          </a:p>
          <a:p>
            <a:r>
              <a:rPr lang="cs-CZ" dirty="0" smtClean="0"/>
              <a:t>6 desítek 1 jednotka a 2 stovky</a:t>
            </a:r>
          </a:p>
          <a:p>
            <a:r>
              <a:rPr lang="cs-CZ" dirty="0" smtClean="0"/>
              <a:t>8 jednotek 3 stovky a 7 desítek</a:t>
            </a:r>
          </a:p>
          <a:p>
            <a:r>
              <a:rPr lang="cs-CZ" dirty="0" smtClean="0"/>
              <a:t>1 stovka 5 desítek a 3 jednotky</a:t>
            </a:r>
          </a:p>
          <a:p>
            <a:r>
              <a:rPr lang="cs-CZ" dirty="0" smtClean="0"/>
              <a:t>4 desítky 2 jednotky a 6 stovek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876296" y="1912906"/>
            <a:ext cx="82907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/>
              <a:t>832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6876296" y="2466904"/>
            <a:ext cx="82426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/>
              <a:t>956</a:t>
            </a:r>
            <a:endParaRPr lang="cs-CZ" sz="3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876295" y="3020902"/>
            <a:ext cx="82426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/>
              <a:t>417</a:t>
            </a:r>
            <a:endParaRPr lang="cs-CZ" sz="3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876294" y="3574900"/>
            <a:ext cx="82426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/>
              <a:t>549</a:t>
            </a:r>
            <a:endParaRPr lang="cs-CZ" sz="3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876293" y="4128898"/>
            <a:ext cx="82426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/>
              <a:t>261</a:t>
            </a:r>
            <a:endParaRPr lang="cs-CZ" sz="3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876292" y="4682896"/>
            <a:ext cx="82426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/>
              <a:t>378</a:t>
            </a:r>
            <a:endParaRPr lang="cs-CZ" sz="3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876291" y="5244308"/>
            <a:ext cx="82426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/>
              <a:t>153</a:t>
            </a:r>
            <a:endParaRPr lang="cs-CZ" sz="3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876290" y="5798306"/>
            <a:ext cx="82426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/>
              <a:t>642</a:t>
            </a:r>
            <a:endParaRPr lang="cs-CZ" sz="3000" dirty="0"/>
          </a:p>
        </p:txBody>
      </p:sp>
    </p:spTree>
    <p:extLst>
      <p:ext uri="{BB962C8B-B14F-4D97-AF65-F5344CB8AC3E}">
        <p14:creationId xmlns:p14="http://schemas.microsoft.com/office/powerpoint/2010/main" val="3873511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8" grpId="0"/>
      <p:bldP spid="7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142</TotalTime>
  <Words>141</Words>
  <Application>Microsoft Office PowerPoint</Application>
  <PresentationFormat>Předvádění na obrazovce (4:3)</PresentationFormat>
  <Paragraphs>69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Talent</vt:lpstr>
      <vt:lpstr>Prezentace aplikace PowerPoint</vt:lpstr>
      <vt:lpstr>Přečti čísla:</vt:lpstr>
      <vt:lpstr> Přečti a seřaď čísla od největšího po nejmenší a naopak. </vt:lpstr>
      <vt:lpstr>Zapiš čísla dle řádů: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Numerace do 1000</dc:title>
  <dc:creator>Demjančuková Markéta</dc:creator>
  <cp:lastModifiedBy>Demjančuková Markéta</cp:lastModifiedBy>
  <cp:revision>16</cp:revision>
  <dcterms:created xsi:type="dcterms:W3CDTF">2013-12-30T13:50:10Z</dcterms:created>
  <dcterms:modified xsi:type="dcterms:W3CDTF">2014-01-12T20:32:32Z</dcterms:modified>
</cp:coreProperties>
</file>