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3" r:id="rId2"/>
    <p:sldId id="274" r:id="rId3"/>
    <p:sldId id="272" r:id="rId4"/>
    <p:sldId id="275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3FB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VY_32_INOVACE_12_Pohoří a jejich nejvyšší vrcholy v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10.1.2012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4CBA14-6A4C-4F3D-BCE2-1EB90233179A}" type="presOf" srcId="{B651F6E3-6281-48DB-9319-2AEAFDAE7572}" destId="{70A198DD-41D2-4313-8B5B-1CF1BCF383FB}" srcOrd="1" destOrd="0" presId="urn:microsoft.com/office/officeart/2005/8/layout/target3"/>
    <dgm:cxn modelId="{D92A5E4C-4B0F-4773-8150-2498D8185EBA}" type="presOf" srcId="{757F3AB3-0718-4624-B441-E567A8F0AB56}" destId="{333A1088-737F-45CB-B68E-254E46348037}" srcOrd="0" destOrd="0" presId="urn:microsoft.com/office/officeart/2005/8/layout/target3"/>
    <dgm:cxn modelId="{3C2DC34B-45FC-4CBF-BD4B-96562D626AB5}" type="presOf" srcId="{4C35D32F-0EAB-4CD7-82EE-45574DC2A586}" destId="{A02C1AC3-4F1B-47BC-9A88-D00EAE61D85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89B9808C-DF45-4361-B0DD-9D86E962910A}" type="presOf" srcId="{D1D4F407-5343-4D3F-B5B9-D407B03CAEB4}" destId="{D005CE8C-CC26-4C3E-AC11-E15060ECD759}" srcOrd="0" destOrd="0" presId="urn:microsoft.com/office/officeart/2005/8/layout/target3"/>
    <dgm:cxn modelId="{7EB7ECC0-BCFF-4DF0-9802-EEE3B59A7C56}" type="presOf" srcId="{D1B46980-6531-4606-95E6-44980827E919}" destId="{2CDFEC33-8C2A-49C6-B23B-FA3577B1DCE9}" srcOrd="1" destOrd="0" presId="urn:microsoft.com/office/officeart/2005/8/layout/target3"/>
    <dgm:cxn modelId="{6AB43A47-F55C-4AF2-919A-D0284401C28B}" type="presOf" srcId="{4C35D32F-0EAB-4CD7-82EE-45574DC2A586}" destId="{2463512F-938D-4E07-9D5C-7B2E99ABD39E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BC9E774C-3FBD-4466-B0C4-7214AC79E17C}" type="presOf" srcId="{B651F6E3-6281-48DB-9319-2AEAFDAE7572}" destId="{7145B55B-1B24-4B93-A1D4-B8021E4AC78C}" srcOrd="0" destOrd="0" presId="urn:microsoft.com/office/officeart/2005/8/layout/target3"/>
    <dgm:cxn modelId="{0D3E977A-9D4A-4333-B7B7-2175A3E0FD9F}" type="presOf" srcId="{4865AC3F-78E2-43BA-A56B-7C465B8FCF11}" destId="{FC425D1D-3DF2-408E-A4F8-250CA94A450A}" srcOrd="1" destOrd="0" presId="urn:microsoft.com/office/officeart/2005/8/layout/target3"/>
    <dgm:cxn modelId="{495DF6CB-D5CA-4D36-8259-5BF4C1228A9D}" type="presOf" srcId="{D05761FA-3C71-4DD0-9183-7C99EBE53F4B}" destId="{23526C68-77CF-4757-B0E2-EC80EC09B19D}" srcOrd="1" destOrd="0" presId="urn:microsoft.com/office/officeart/2005/8/layout/target3"/>
    <dgm:cxn modelId="{79AF510B-EF5D-4BF0-9969-77E9F6F74783}" type="presOf" srcId="{D1D4F407-5343-4D3F-B5B9-D407B03CAEB4}" destId="{AED2198E-93D5-4001-81B4-73124B309672}" srcOrd="1" destOrd="0" presId="urn:microsoft.com/office/officeart/2005/8/layout/target3"/>
    <dgm:cxn modelId="{12BF1E26-19AA-4505-BB95-F49028AA6CC8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E89288C2-DB10-43AF-9317-FFE3D24EBB32}" type="presOf" srcId="{D8197B8C-B260-4A16-BDF4-0947B075E274}" destId="{0F7944D4-5DCA-4B9E-A896-D52854246E44}" srcOrd="0" destOrd="0" presId="urn:microsoft.com/office/officeart/2005/8/layout/target3"/>
    <dgm:cxn modelId="{BDDD10F0-45A8-4A4C-8929-CC3AC0B6599A}" type="presOf" srcId="{4865AC3F-78E2-43BA-A56B-7C465B8FCF11}" destId="{54F8D70D-FB57-4298-A600-D8F61B2A354A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C7FE919-A001-498F-A399-5800165F739F}" type="presOf" srcId="{D05761FA-3C71-4DD0-9183-7C99EBE53F4B}" destId="{6204D4B4-078C-4ACF-B823-77A728483A32}" srcOrd="0" destOrd="0" presId="urn:microsoft.com/office/officeart/2005/8/layout/target3"/>
    <dgm:cxn modelId="{67000F32-2FB5-4080-9D6A-13D2C866ECCB}" type="presOf" srcId="{D1B46980-6531-4606-95E6-44980827E919}" destId="{004736B2-18D3-4D6D-AA18-DF3F81E9E312}" srcOrd="0" destOrd="0" presId="urn:microsoft.com/office/officeart/2005/8/layout/target3"/>
    <dgm:cxn modelId="{C4A5834D-BD13-42A5-ACC1-5D4555974C40}" type="presParOf" srcId="{333A1088-737F-45CB-B68E-254E46348037}" destId="{F5ABB229-8D3B-4694-996A-96F23CF14429}" srcOrd="0" destOrd="0" presId="urn:microsoft.com/office/officeart/2005/8/layout/target3"/>
    <dgm:cxn modelId="{CDA57BDA-9773-44A7-8448-3B58DBE02146}" type="presParOf" srcId="{333A1088-737F-45CB-B68E-254E46348037}" destId="{F41139FD-01EE-4571-8B17-4FB00FC51163}" srcOrd="1" destOrd="0" presId="urn:microsoft.com/office/officeart/2005/8/layout/target3"/>
    <dgm:cxn modelId="{04C34AD5-101E-43A0-B694-1E021CD6D7C9}" type="presParOf" srcId="{333A1088-737F-45CB-B68E-254E46348037}" destId="{D005CE8C-CC26-4C3E-AC11-E15060ECD759}" srcOrd="2" destOrd="0" presId="urn:microsoft.com/office/officeart/2005/8/layout/target3"/>
    <dgm:cxn modelId="{22D7E9CC-FF12-4095-BCC8-41A1B2F837FB}" type="presParOf" srcId="{333A1088-737F-45CB-B68E-254E46348037}" destId="{E2699407-A48D-4333-A645-7FA48F1FE3B7}" srcOrd="3" destOrd="0" presId="urn:microsoft.com/office/officeart/2005/8/layout/target3"/>
    <dgm:cxn modelId="{0CB0A231-AFAC-4AC6-9C6D-9DB2942F9312}" type="presParOf" srcId="{333A1088-737F-45CB-B68E-254E46348037}" destId="{D5EA2712-68D0-4098-BDE6-B295C6AB6119}" srcOrd="4" destOrd="0" presId="urn:microsoft.com/office/officeart/2005/8/layout/target3"/>
    <dgm:cxn modelId="{4A3B7EDD-8270-4E34-89CA-DB4ADA04ABC7}" type="presParOf" srcId="{333A1088-737F-45CB-B68E-254E46348037}" destId="{54F8D70D-FB57-4298-A600-D8F61B2A354A}" srcOrd="5" destOrd="0" presId="urn:microsoft.com/office/officeart/2005/8/layout/target3"/>
    <dgm:cxn modelId="{E8C90141-48B1-45BA-8023-97F12B957B09}" type="presParOf" srcId="{333A1088-737F-45CB-B68E-254E46348037}" destId="{C616B022-AA0C-4D3B-BDBF-093D86622E86}" srcOrd="6" destOrd="0" presId="urn:microsoft.com/office/officeart/2005/8/layout/target3"/>
    <dgm:cxn modelId="{1E610DE7-A47F-4C47-885F-7B2A0023295F}" type="presParOf" srcId="{333A1088-737F-45CB-B68E-254E46348037}" destId="{69684AB7-5B8D-45A5-BC2F-6AF80EB883EF}" srcOrd="7" destOrd="0" presId="urn:microsoft.com/office/officeart/2005/8/layout/target3"/>
    <dgm:cxn modelId="{7F07630A-AF65-487F-B67F-5023C06DE480}" type="presParOf" srcId="{333A1088-737F-45CB-B68E-254E46348037}" destId="{004736B2-18D3-4D6D-AA18-DF3F81E9E312}" srcOrd="8" destOrd="0" presId="urn:microsoft.com/office/officeart/2005/8/layout/target3"/>
    <dgm:cxn modelId="{AA1B4FC1-3DBF-4A5F-9FF9-7161BAF53877}" type="presParOf" srcId="{333A1088-737F-45CB-B68E-254E46348037}" destId="{9CCAD005-8609-4003-9C1F-3AFC293FB9F9}" srcOrd="9" destOrd="0" presId="urn:microsoft.com/office/officeart/2005/8/layout/target3"/>
    <dgm:cxn modelId="{C6371F9D-4246-44C2-A39A-838EC84F6109}" type="presParOf" srcId="{333A1088-737F-45CB-B68E-254E46348037}" destId="{0C4087F0-2DA9-4805-A823-C8C5404FEF67}" srcOrd="10" destOrd="0" presId="urn:microsoft.com/office/officeart/2005/8/layout/target3"/>
    <dgm:cxn modelId="{C1F8B9D1-55AA-4E47-9D86-3C273DB93A7E}" type="presParOf" srcId="{333A1088-737F-45CB-B68E-254E46348037}" destId="{7145B55B-1B24-4B93-A1D4-B8021E4AC78C}" srcOrd="11" destOrd="0" presId="urn:microsoft.com/office/officeart/2005/8/layout/target3"/>
    <dgm:cxn modelId="{6652FA68-F19D-4A4B-8162-23987480BC4C}" type="presParOf" srcId="{333A1088-737F-45CB-B68E-254E46348037}" destId="{6919BCDB-3A39-4371-A415-42187620F612}" srcOrd="12" destOrd="0" presId="urn:microsoft.com/office/officeart/2005/8/layout/target3"/>
    <dgm:cxn modelId="{08E61BB4-1734-4175-BFB4-76CF461E835F}" type="presParOf" srcId="{333A1088-737F-45CB-B68E-254E46348037}" destId="{19974A4C-782A-40F8-BDC1-A903A52CB5DC}" srcOrd="13" destOrd="0" presId="urn:microsoft.com/office/officeart/2005/8/layout/target3"/>
    <dgm:cxn modelId="{9C81AFD5-02FF-4A3D-958D-FB9F6CACAEF0}" type="presParOf" srcId="{333A1088-737F-45CB-B68E-254E46348037}" destId="{0F7944D4-5DCA-4B9E-A896-D52854246E44}" srcOrd="14" destOrd="0" presId="urn:microsoft.com/office/officeart/2005/8/layout/target3"/>
    <dgm:cxn modelId="{0A9FF350-E251-4E30-A91D-1F41BAD8EC69}" type="presParOf" srcId="{333A1088-737F-45CB-B68E-254E46348037}" destId="{DFC55A8B-2DFD-41AE-A307-96A1D2E66396}" srcOrd="15" destOrd="0" presId="urn:microsoft.com/office/officeart/2005/8/layout/target3"/>
    <dgm:cxn modelId="{7900F7E8-AB7A-4A25-9010-69F4DD9F9381}" type="presParOf" srcId="{333A1088-737F-45CB-B68E-254E46348037}" destId="{EB210E99-FECE-49F2-86FD-20F903E541DE}" srcOrd="16" destOrd="0" presId="urn:microsoft.com/office/officeart/2005/8/layout/target3"/>
    <dgm:cxn modelId="{F939957F-2F53-4253-A118-C8AE46BCE77B}" type="presParOf" srcId="{333A1088-737F-45CB-B68E-254E46348037}" destId="{2463512F-938D-4E07-9D5C-7B2E99ABD39E}" srcOrd="17" destOrd="0" presId="urn:microsoft.com/office/officeart/2005/8/layout/target3"/>
    <dgm:cxn modelId="{1A66AFAE-6D76-4579-BD9F-DE38468681D0}" type="presParOf" srcId="{333A1088-737F-45CB-B68E-254E46348037}" destId="{59FE3E3B-A92F-4A98-9A20-76394874AFA6}" srcOrd="18" destOrd="0" presId="urn:microsoft.com/office/officeart/2005/8/layout/target3"/>
    <dgm:cxn modelId="{A8EA4CDE-7F2D-40FF-A9D1-CB6D9AF6B0BF}" type="presParOf" srcId="{333A1088-737F-45CB-B68E-254E46348037}" destId="{8EB502EF-CA4F-4140-AFB6-D26D41E73615}" srcOrd="19" destOrd="0" presId="urn:microsoft.com/office/officeart/2005/8/layout/target3"/>
    <dgm:cxn modelId="{270D465C-0C3E-43E4-B545-BF8859154B93}" type="presParOf" srcId="{333A1088-737F-45CB-B68E-254E46348037}" destId="{6204D4B4-078C-4ACF-B823-77A728483A32}" srcOrd="20" destOrd="0" presId="urn:microsoft.com/office/officeart/2005/8/layout/target3"/>
    <dgm:cxn modelId="{66169F1D-0C9E-4572-9058-A189296572BC}" type="presParOf" srcId="{333A1088-737F-45CB-B68E-254E46348037}" destId="{AED2198E-93D5-4001-81B4-73124B309672}" srcOrd="21" destOrd="0" presId="urn:microsoft.com/office/officeart/2005/8/layout/target3"/>
    <dgm:cxn modelId="{0A0ACFE3-DF0C-4ED2-B563-6505D27DD335}" type="presParOf" srcId="{333A1088-737F-45CB-B68E-254E46348037}" destId="{FC425D1D-3DF2-408E-A4F8-250CA94A450A}" srcOrd="22" destOrd="0" presId="urn:microsoft.com/office/officeart/2005/8/layout/target3"/>
    <dgm:cxn modelId="{C1455BE5-907F-47E7-9135-3DE2BD81D6A9}" type="presParOf" srcId="{333A1088-737F-45CB-B68E-254E46348037}" destId="{2CDFEC33-8C2A-49C6-B23B-FA3577B1DCE9}" srcOrd="23" destOrd="0" presId="urn:microsoft.com/office/officeart/2005/8/layout/target3"/>
    <dgm:cxn modelId="{A497E7A2-C8C9-4E6B-9A9A-72B39BC5771A}" type="presParOf" srcId="{333A1088-737F-45CB-B68E-254E46348037}" destId="{70A198DD-41D2-4313-8B5B-1CF1BCF383FB}" srcOrd="24" destOrd="0" presId="urn:microsoft.com/office/officeart/2005/8/layout/target3"/>
    <dgm:cxn modelId="{3252C37D-D890-45F8-B764-55CA45239083}" type="presParOf" srcId="{333A1088-737F-45CB-B68E-254E46348037}" destId="{5C0D1B75-263C-4468-B985-565C95B9422B}" srcOrd="25" destOrd="0" presId="urn:microsoft.com/office/officeart/2005/8/layout/target3"/>
    <dgm:cxn modelId="{AC818E7E-B5CF-48E6-A221-EAAF2DADB58B}" type="presParOf" srcId="{333A1088-737F-45CB-B68E-254E46348037}" destId="{A02C1AC3-4F1B-47BC-9A88-D00EAE61D85A}" srcOrd="26" destOrd="0" presId="urn:microsoft.com/office/officeart/2005/8/layout/target3"/>
    <dgm:cxn modelId="{E5228F26-427B-4FAC-BF6A-7694B97A8934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780253"/>
                <a:satOff val="-973"/>
                <a:lumOff val="229"/>
                <a:alphaOff val="0"/>
                <a:shade val="51000"/>
                <a:satMod val="130000"/>
              </a:schemeClr>
            </a:gs>
            <a:gs pos="80000">
              <a:schemeClr val="accent2">
                <a:hueOff val="780253"/>
                <a:satOff val="-973"/>
                <a:lumOff val="229"/>
                <a:alphaOff val="0"/>
                <a:shade val="93000"/>
                <a:satMod val="130000"/>
              </a:schemeClr>
            </a:gs>
            <a:gs pos="100000">
              <a:schemeClr val="accent2">
                <a:hueOff val="780253"/>
                <a:satOff val="-973"/>
                <a:lumOff val="2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780253"/>
              <a:satOff val="-973"/>
              <a:lumOff val="22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10.1.2012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shade val="51000"/>
                <a:satMod val="130000"/>
              </a:schemeClr>
            </a:gs>
            <a:gs pos="80000">
              <a:schemeClr val="accent2">
                <a:hueOff val="1560506"/>
                <a:satOff val="-1946"/>
                <a:lumOff val="458"/>
                <a:alphaOff val="0"/>
                <a:shade val="93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VY_32_INOVACE_12_Pohoří a jejich nejvyšší vrcholy v ČR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shade val="51000"/>
                <a:satMod val="130000"/>
              </a:schemeClr>
            </a:gs>
            <a:gs pos="80000">
              <a:schemeClr val="accent2">
                <a:hueOff val="3121013"/>
                <a:satOff val="-3893"/>
                <a:lumOff val="915"/>
                <a:alphaOff val="0"/>
                <a:shade val="93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901266"/>
                <a:satOff val="-4866"/>
                <a:lumOff val="1144"/>
                <a:alphaOff val="0"/>
                <a:shade val="51000"/>
                <a:satMod val="130000"/>
              </a:schemeClr>
            </a:gs>
            <a:gs pos="80000">
              <a:schemeClr val="accent2">
                <a:hueOff val="3901266"/>
                <a:satOff val="-4866"/>
                <a:lumOff val="1144"/>
                <a:alphaOff val="0"/>
                <a:shade val="93000"/>
                <a:satMod val="130000"/>
              </a:schemeClr>
            </a:gs>
            <a:gs pos="100000">
              <a:schemeClr val="accent2">
                <a:hueOff val="3901266"/>
                <a:satOff val="-4866"/>
                <a:lumOff val="11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901266"/>
              <a:satOff val="-4866"/>
              <a:lumOff val="11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48E8F0-CF14-4107-8C01-D2970AFC56B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F64656-F372-4C6B-AD58-3CA26AA71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751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663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888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843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740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054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59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05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674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809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88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328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93">
              <a:schemeClr val="bg2">
                <a:lumMod val="50000"/>
              </a:schemeClr>
            </a:gs>
            <a:gs pos="11650">
              <a:schemeClr val="bg1"/>
            </a:gs>
            <a:gs pos="0">
              <a:schemeClr val="accent2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68EFF-1972-49C5-B3EF-0D998BF9F3C9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71F98-8D8E-4209-A1E7-B7283A8FE0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496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24469602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174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procvičují pohoří a nejvyšší vrcholy ČR. Správně určují jaký je nejvyšší vrchol daného pohoří. Při označení špatného nejvyššího vrcholu hvězda ztmavne, při označení správného hvězda změní barvu do jiného jasného odstínu.</a:t>
            </a:r>
          </a:p>
        </p:txBody>
      </p:sp>
    </p:spTree>
    <p:extLst>
      <p:ext uri="{BB962C8B-B14F-4D97-AF65-F5344CB8AC3E}">
        <p14:creationId xmlns:p14="http://schemas.microsoft.com/office/powerpoint/2010/main" val="88185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2132856"/>
            <a:ext cx="6982544" cy="1470025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Pohoří a jejich nejvyšší vrcholy v ČR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89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D5J2I7P3\MC900215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1418376" cy="257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843808" y="548680"/>
            <a:ext cx="6192688" cy="4320480"/>
          </a:xfrm>
          <a:prstGeom prst="cloudCallout">
            <a:avLst>
              <a:gd name="adj1" fmla="val -55000"/>
              <a:gd name="adj2" fmla="val 336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děti!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Zkuste mi poradit, na jaký nejvyšší vrchol musím vystoupat, když se v každém pohoří chci rozhlédnout </a:t>
            </a:r>
            <a:r>
              <a:rPr lang="cs-CZ" sz="2400" b="1" dirty="0" smtClean="0">
                <a:solidFill>
                  <a:schemeClr val="tx1"/>
                </a:solidFill>
              </a:rPr>
              <a:t>           z </a:t>
            </a:r>
            <a:r>
              <a:rPr lang="cs-CZ" sz="2400" b="1" dirty="0" smtClean="0">
                <a:solidFill>
                  <a:schemeClr val="tx1"/>
                </a:solidFill>
              </a:rPr>
              <a:t>nejvyššího místa.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Kliknutím mi označte jeho správný název.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Děkuji, vaše Žirafka Turistka.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12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r>
              <a:rPr lang="cs-CZ" b="1" dirty="0" smtClean="0"/>
              <a:t>Nejvyšší hora Krkonoš:</a:t>
            </a:r>
            <a:endParaRPr lang="cs-CZ" b="1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Drkolná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87824" y="3933056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Sněžka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724128" y="17091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Klínovec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MCBZFGPL\MC900389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158417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32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3E32B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Šumavy: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Čerchov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Praděd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Plechý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Administrator\Local Settings\Temporary Internet Files\Content.IE5\2S5VLPLS\MC9004149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84296"/>
            <a:ext cx="1656184" cy="115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81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EF07D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Jizerských hor: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Dub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Modřín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Smrk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5" name="Picture 3" descr="C:\Documents and Settings\Administrator\Local Settings\Temporary Internet Files\Content.IE5\2S5VLPLS\MC9000900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59736"/>
            <a:ext cx="1661935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10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519F5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Orlických hor: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Deštná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Velká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Deštná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Malá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Deštná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Administrator\Local Settings\Temporary Internet Files\Content.IE5\6XUGK6XW\MC9001009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47924"/>
            <a:ext cx="1903746" cy="146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10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29DFC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Krušných hor: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Klínovec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Lysá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hora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3096344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Milešovka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Administrator\Local Settings\Temporary Internet Files\Content.IE5\2S5VLPLS\MC9002035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412776"/>
            <a:ext cx="1512168" cy="203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10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A9E7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Českého lesa: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Devět skal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3014546" y="4051920"/>
            <a:ext cx="2997614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Čerchov</a:t>
            </a:r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Javořice</a:t>
            </a:r>
          </a:p>
        </p:txBody>
      </p:sp>
      <p:pic>
        <p:nvPicPr>
          <p:cNvPr id="6146" name="Picture 2" descr="C:\Documents and Settings\Administrator\Local Settings\Temporary Internet Files\Content.IE5\2S5VLPLS\MC9001976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135" y="1412776"/>
            <a:ext cx="1682436" cy="218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2B2CC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Nejvyšší hora Středočeské pahorkatiny: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Drkolná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Velká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Deštná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Devět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skal</a:t>
            </a:r>
          </a:p>
        </p:txBody>
      </p:sp>
      <p:pic>
        <p:nvPicPr>
          <p:cNvPr id="7170" name="Picture 2" descr="C:\Documents and Settings\Administrator\Local Settings\Temporary Internet Files\Content.IE5\6XUGK6XW\MC9002804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797" y="1556792"/>
            <a:ext cx="17774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8725E9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Nejvyšší hora Českomoravské vrchoviny: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Javořina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Javořice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Velká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Javořina</a:t>
            </a:r>
          </a:p>
        </p:txBody>
      </p:sp>
      <p:pic>
        <p:nvPicPr>
          <p:cNvPr id="8194" name="Picture 2" descr="C:\Documents and Settings\Administrator\Local Settings\Temporary Internet Files\Content.IE5\C2T3OXY3\MC900415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56792"/>
            <a:ext cx="1874657" cy="144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9156C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Brdské vrchoviny: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Smrk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Plechý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Tok</a:t>
            </a:r>
          </a:p>
        </p:txBody>
      </p:sp>
      <p:pic>
        <p:nvPicPr>
          <p:cNvPr id="9218" name="Picture 2" descr="C:\Documents and Settings\Administrator\Local Settings\Temporary Internet Files\Content.IE5\MCBZFGPL\MC9002907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787"/>
            <a:ext cx="1681092" cy="185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AE4AA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Žďárských vrchů 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Devět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skal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Karpaty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Luž</a:t>
            </a:r>
          </a:p>
        </p:txBody>
      </p:sp>
      <p:pic>
        <p:nvPicPr>
          <p:cNvPr id="10244" name="Picture 4" descr="C:\Documents and Settings\Administrator\Local Settings\Temporary Internet Files\Content.IE5\C2T3OXY3\MC9002035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54293"/>
            <a:ext cx="1746955" cy="227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871D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Českého středohoří: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Sněžka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3312368" cy="2664296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Milešovka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Lysá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hora</a:t>
            </a:r>
          </a:p>
        </p:txBody>
      </p:sp>
      <p:pic>
        <p:nvPicPr>
          <p:cNvPr id="11266" name="Picture 2" descr="C:\Documents and Settings\Administrator\Local Settings\Temporary Internet Files\Content.IE5\MCBZFGPL\MC9002875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40767"/>
            <a:ext cx="1524744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5F9BD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Nejvyšší hora Brdské vrchoviny (</a:t>
            </a:r>
            <a:r>
              <a:rPr lang="cs-CZ" b="1" dirty="0" err="1" smtClean="0"/>
              <a:t>Brdů</a:t>
            </a:r>
            <a:r>
              <a:rPr lang="cs-CZ" b="1" dirty="0" smtClean="0"/>
              <a:t>):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Tok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Blok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803439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Vok</a:t>
            </a:r>
          </a:p>
        </p:txBody>
      </p:sp>
      <p:pic>
        <p:nvPicPr>
          <p:cNvPr id="12291" name="Picture 3" descr="C:\Documents and Settings\Administrator\Local Settings\Temporary Internet Files\Content.IE5\6XUGK6XW\MC9002804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078" y="1592424"/>
            <a:ext cx="1966860" cy="154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79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Nejvyšší hora Lužických hor: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Velká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Luž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Luž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Smrk</a:t>
            </a:r>
          </a:p>
        </p:txBody>
      </p:sp>
      <p:pic>
        <p:nvPicPr>
          <p:cNvPr id="8194" name="Picture 2" descr="C:\Documents and Settings\Administrator\Local Settings\Temporary Internet Files\Content.IE5\C2T3OXY3\MC900415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56792"/>
            <a:ext cx="1874657" cy="144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014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10FE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Nejvyšší hora Moravskoslezských Beskyd: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Kutná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hora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21762" y="4047154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Plechá</a:t>
            </a:r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hora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Lysá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hora</a:t>
            </a:r>
          </a:p>
        </p:txBody>
      </p:sp>
      <p:pic>
        <p:nvPicPr>
          <p:cNvPr id="13315" name="Picture 3" descr="C:\Documents and Settings\Administrator\Local Settings\Temporary Internet Files\Content.IE5\MCBZFGPL\MC900203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536" y="1556792"/>
            <a:ext cx="1800771" cy="2090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06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85AB4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Bílých Karpat: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Velká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3096344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Malá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Javořina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Velká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Javořina</a:t>
            </a:r>
          </a:p>
        </p:txBody>
      </p:sp>
      <p:pic>
        <p:nvPicPr>
          <p:cNvPr id="14340" name="Picture 4" descr="C:\Documents and Settings\Administrator\Local Settings\Temporary Internet Files\Content.IE5\C2T3OXY3\MC9004149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879" y="1220194"/>
            <a:ext cx="2276360" cy="190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06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AE4AA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Nejvyšší hora Jeseníků :</a:t>
            </a:r>
            <a:endParaRPr lang="cs-CZ" dirty="0"/>
          </a:p>
        </p:txBody>
      </p:sp>
      <p:sp>
        <p:nvSpPr>
          <p:cNvPr id="5" name="Šestnácticípá hvězda 4"/>
          <p:cNvSpPr/>
          <p:nvPr/>
        </p:nvSpPr>
        <p:spPr>
          <a:xfrm>
            <a:off x="323528" y="15567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Praděd</a:t>
            </a:r>
          </a:p>
        </p:txBody>
      </p:sp>
      <p:sp>
        <p:nvSpPr>
          <p:cNvPr id="6" name="Šestnácticípá hvězda 5"/>
          <p:cNvSpPr/>
          <p:nvPr/>
        </p:nvSpPr>
        <p:spPr>
          <a:xfrm>
            <a:off x="2915816" y="3861048"/>
            <a:ext cx="2880320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Praotec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652120" y="1861592"/>
            <a:ext cx="3024336" cy="2520280"/>
          </a:xfrm>
          <a:prstGeom prst="star16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Prabába</a:t>
            </a:r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5362" name="Picture 2" descr="C:\Documents and Settings\Administrator\Local Settings\Temporary Internet Files\Content.IE5\MCBZFGPL\MC90022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059" y="1347955"/>
            <a:ext cx="1826971" cy="1468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26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Zdroj: klipart Microsoft Office</a:t>
            </a:r>
            <a:endParaRPr lang="cs-CZ" sz="2000" i="1" dirty="0"/>
          </a:p>
        </p:txBody>
      </p:sp>
      <p:pic>
        <p:nvPicPr>
          <p:cNvPr id="1026" name="Picture 2" descr="C:\Documents and Settings\Administrator\Local Settings\Temporary Internet Files\Content.IE5\D5J2I7P3\MC900215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1418376" cy="2578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843808" y="548680"/>
            <a:ext cx="6192688" cy="4320480"/>
          </a:xfrm>
          <a:prstGeom prst="cloudCallout">
            <a:avLst>
              <a:gd name="adj1" fmla="val -55000"/>
              <a:gd name="adj2" fmla="val 3361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Myslím, že jste mi hodně pomohli!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Příště si k vám zase zajdu pro radu.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 shledanou!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02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294</Words>
  <Application>Microsoft Office PowerPoint</Application>
  <PresentationFormat>Předvádění na obrazovce (4:3)</PresentationFormat>
  <Paragraphs>97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Pohoří a jejich nejvyšší vrcholy v ČR</vt:lpstr>
      <vt:lpstr>Prezentace aplikace PowerPoint</vt:lpstr>
      <vt:lpstr>Nejvyšší hora Krkonoš:</vt:lpstr>
      <vt:lpstr>Nejvyšší hora Šumavy:</vt:lpstr>
      <vt:lpstr>Nejvyšší hora Jizerských hor:</vt:lpstr>
      <vt:lpstr>Nejvyšší hora Orlických hor:</vt:lpstr>
      <vt:lpstr>Nejvyšší hora Krušných hor:</vt:lpstr>
      <vt:lpstr>Nejvyšší hora Českého lesa:</vt:lpstr>
      <vt:lpstr>Nejvyšší hora Středočeské pahorkatiny:</vt:lpstr>
      <vt:lpstr>Nejvyšší hora Českomoravské vrchoviny:</vt:lpstr>
      <vt:lpstr>Nejvyšší hora Brdské vrchoviny:</vt:lpstr>
      <vt:lpstr>Nejvyšší hora Žďárských vrchů :</vt:lpstr>
      <vt:lpstr>Nejvyšší hora Českého středohoří:</vt:lpstr>
      <vt:lpstr>Nejvyšší hora Brdské vrchoviny (Brdů):</vt:lpstr>
      <vt:lpstr>Nejvyšší hora Lužických hor:</vt:lpstr>
      <vt:lpstr>Nejvyšší hora Moravskoslezských Beskyd:</vt:lpstr>
      <vt:lpstr>Nejvyšší hora Bílých Karpat:</vt:lpstr>
      <vt:lpstr>Nejvyšší hora Jeseníků 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Nejvyšší hora Krkonoš:</dc:title>
  <dc:creator>a</dc:creator>
  <cp:lastModifiedBy>Učitel</cp:lastModifiedBy>
  <cp:revision>16</cp:revision>
  <dcterms:created xsi:type="dcterms:W3CDTF">2012-01-10T21:01:22Z</dcterms:created>
  <dcterms:modified xsi:type="dcterms:W3CDTF">2012-03-31T09:50:57Z</dcterms:modified>
</cp:coreProperties>
</file>