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9" r:id="rId3"/>
    <p:sldId id="261" r:id="rId4"/>
    <p:sldId id="262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7496EB3-062E-4C87-93AD-35A6CA968E67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FFEE01C-9836-437B-BE62-92391CC13A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02A219-6F19-4D7C-885E-388F38ABAE5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D08B79-86BC-4F32-9D8B-EAA9EDFDDA8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649BC01-C360-4309-89D8-3794A86D031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ED6501-29D2-44DE-87BE-9B8EAFFE3C5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529C5-1433-48FA-A42C-9B1E80F6B12E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6EC47-22DE-4B84-8C26-3CD58727E3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A16E3-6DC3-40F5-9A09-D611FACF7934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27488D-4834-4E19-A7F7-E1351ACCD7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D02C4-9D05-42BD-84FB-070D6933F417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FD1372-3B44-4EFE-A527-657B1E09E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F152D-A350-470A-9A4D-AEFDD9579BB4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CA134-29ED-4CC3-8AF5-3238AAC0B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E9694-1BFD-47C9-B8F7-F6A84E6B57C9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81808-C289-4632-8227-A783ACB8D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895B1-9F71-481E-BB4E-884F98EC9646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5CA1D-3378-476E-AA29-81D0859EC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C2AFF-177D-4D9D-8C29-406C040EEB3E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07922-9CF3-484F-895A-8C15F3E565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8AB6A-EBED-4B08-A7DA-6E1A806A3031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BD7C1-5585-46A3-8AA0-715D8C9DE4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E445C-CFB5-4CF4-B78C-72445CE4BD5D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BE02F-72F9-4180-91AE-8A450F010F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AE3FF-95EF-46FE-928F-F59825667E45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1FB83-4BB7-4FC8-9D9C-B16B15B57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D5D9F-9FE9-453B-998E-DB412CCE893A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918B-D9A3-4E6A-B066-826C32488A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D5F4247-E07C-4A33-93F6-5B9003486B9D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C925B0-464D-402B-9731-A92B3E330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2.jpeg"/><Relationship Id="rId5" Type="http://schemas.openxmlformats.org/officeDocument/2006/relationships/image" Target="../media/image7.jpeg"/><Relationship Id="rId10" Type="http://schemas.openxmlformats.org/officeDocument/2006/relationships/image" Target="../media/image11.jpeg"/><Relationship Id="rId4" Type="http://schemas.openxmlformats.org/officeDocument/2006/relationships/image" Target="../media/image3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16.jpeg"/><Relationship Id="rId3" Type="http://schemas.openxmlformats.org/officeDocument/2006/relationships/image" Target="../media/image3.jpeg"/><Relationship Id="rId7" Type="http://schemas.openxmlformats.org/officeDocument/2006/relationships/image" Target="../media/image2.jpeg"/><Relationship Id="rId12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image" Target="../media/image14.jpeg"/><Relationship Id="rId5" Type="http://schemas.openxmlformats.org/officeDocument/2006/relationships/image" Target="../media/image7.jpeg"/><Relationship Id="rId10" Type="http://schemas.openxmlformats.org/officeDocument/2006/relationships/image" Target="../media/image9.jpeg"/><Relationship Id="rId4" Type="http://schemas.openxmlformats.org/officeDocument/2006/relationships/image" Target="../media/image6.jpeg"/><Relationship Id="rId9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 descr="C:\Users\Lenička\Desktop\řízení\log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836613"/>
            <a:ext cx="7921625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323850" y="2636838"/>
            <a:ext cx="85693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Název školy:	ZŠ Pardubice - Spořilov</a:t>
            </a:r>
          </a:p>
          <a:p>
            <a:r>
              <a:rPr lang="cs-CZ">
                <a:latin typeface="Calibri" pitchFamily="34" charset="0"/>
              </a:rPr>
              <a:t>Autor:		Mgr. Markéta Demjančuková</a:t>
            </a:r>
          </a:p>
          <a:p>
            <a:r>
              <a:rPr lang="cs-CZ">
                <a:latin typeface="Calibri" pitchFamily="34" charset="0"/>
              </a:rPr>
              <a:t>Název:		VY_42_INOVACE_MATEMATIKA 5_15.POROVNÁVÁNÍ ČÍSEL</a:t>
            </a:r>
          </a:p>
          <a:p>
            <a:r>
              <a:rPr lang="cs-CZ">
                <a:latin typeface="Calibri" pitchFamily="34" charset="0"/>
              </a:rPr>
              <a:t>Téma:		POROVNÁVÁNÍ ČÍSEL</a:t>
            </a:r>
          </a:p>
          <a:p>
            <a:r>
              <a:rPr lang="cs-CZ">
                <a:latin typeface="Calibri" pitchFamily="34" charset="0"/>
              </a:rPr>
              <a:t>Číslo projektu:	CZ.1.07/1.4.00/21.2349</a:t>
            </a:r>
          </a:p>
          <a:p>
            <a:r>
              <a:rPr lang="cs-CZ">
                <a:latin typeface="Calibri" pitchFamily="34" charset="0"/>
              </a:rPr>
              <a:t>Vytvořeno:	17. 11. 2011 </a:t>
            </a:r>
          </a:p>
          <a:p>
            <a:r>
              <a:rPr lang="cs-CZ">
                <a:latin typeface="Calibri" pitchFamily="34" charset="0"/>
              </a:rPr>
              <a:t>Určeno pro:	1. ročník ZŠ</a:t>
            </a:r>
          </a:p>
          <a:p>
            <a:r>
              <a:rPr lang="cs-CZ">
                <a:latin typeface="Calibri" pitchFamily="34" charset="0"/>
              </a:rPr>
              <a:t>Anotace:		Porovnávání čísel do 10, znaky nerovnosti, přičítání a odčítání velké</a:t>
            </a:r>
          </a:p>
          <a:p>
            <a:r>
              <a:rPr lang="cs-CZ">
                <a:latin typeface="Calibri" pitchFamily="34" charset="0"/>
              </a:rPr>
              <a:t>                                   číslice  2,3, 4, 5.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Zaoblený obdélník 66"/>
          <p:cNvSpPr/>
          <p:nvPr/>
        </p:nvSpPr>
        <p:spPr>
          <a:xfrm>
            <a:off x="5651500" y="549275"/>
            <a:ext cx="2952750" cy="60928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Zaoblený obdélník 65"/>
          <p:cNvSpPr/>
          <p:nvPr/>
        </p:nvSpPr>
        <p:spPr>
          <a:xfrm>
            <a:off x="250825" y="549275"/>
            <a:ext cx="2952750" cy="60928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547813" y="2852738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&gt;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547813" y="4292600"/>
            <a:ext cx="431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=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547813" y="3573463"/>
            <a:ext cx="43180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4000">
                <a:latin typeface="Calibri" pitchFamily="34" charset="0"/>
              </a:rPr>
              <a:t>&gt;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476375" y="1341438"/>
            <a:ext cx="4381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&lt;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948488" y="1412875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&gt;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948488" y="2133600"/>
            <a:ext cx="431800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4000">
                <a:latin typeface="Calibri" pitchFamily="34" charset="0"/>
              </a:rPr>
              <a:t>&lt;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547813" y="5013325"/>
            <a:ext cx="431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4000">
                <a:latin typeface="Calibri" pitchFamily="34" charset="0"/>
              </a:rPr>
              <a:t>&lt;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547813" y="5732463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&lt;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6395" name="TextovéPole 19"/>
          <p:cNvSpPr txBox="1">
            <a:spLocks noChangeArrowheads="1"/>
          </p:cNvSpPr>
          <p:nvPr/>
        </p:nvSpPr>
        <p:spPr bwMode="auto">
          <a:xfrm>
            <a:off x="1476375" y="620713"/>
            <a:ext cx="438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&gt;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948488" y="692150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&gt;</a:t>
            </a:r>
            <a:endParaRPr lang="cs-CZ" sz="4000">
              <a:latin typeface="Calibri" pitchFamily="34" charset="0"/>
            </a:endParaRPr>
          </a:p>
        </p:txBody>
      </p:sp>
      <p:pic>
        <p:nvPicPr>
          <p:cNvPr id="16397" name="Obrázek 21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5805488"/>
            <a:ext cx="434975" cy="59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Obrázek 22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68538" y="2852738"/>
            <a:ext cx="431800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9" name="Obrázek 23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67625" y="692150"/>
            <a:ext cx="446088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0" name="Obrázek 24" descr="8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67625" y="2852738"/>
            <a:ext cx="4333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1" name="Obrázek 25" descr="6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68538" y="5013325"/>
            <a:ext cx="442912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2" name="Obrázek 26" descr="4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55650" y="5805488"/>
            <a:ext cx="454025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3" name="Obrázek 27" descr="5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268538" y="3573463"/>
            <a:ext cx="4445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4" name="Obrázek 29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3573463"/>
            <a:ext cx="434975" cy="59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5" name="Obrázek 30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67625" y="5013325"/>
            <a:ext cx="4476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6" name="Obrázek 40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68538" y="4292600"/>
            <a:ext cx="444500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7" name="Obrázek 42" descr="4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56325" y="5805488"/>
            <a:ext cx="454025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8" name="Obrázek 43" descr="6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5650" y="2133600"/>
            <a:ext cx="442913" cy="66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476375" y="2133600"/>
            <a:ext cx="438150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&lt;</a:t>
            </a:r>
            <a:endParaRPr lang="cs-CZ" sz="4000">
              <a:latin typeface="Calibri" pitchFamily="34" charset="0"/>
            </a:endParaRPr>
          </a:p>
        </p:txBody>
      </p:sp>
      <p:pic>
        <p:nvPicPr>
          <p:cNvPr id="16410" name="Obrázek 45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2133600"/>
            <a:ext cx="436563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1" name="Obrázek 46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1412875"/>
            <a:ext cx="431800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2" name="Obrázek 47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692150"/>
            <a:ext cx="434975" cy="59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3" name="Obrázek 48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56325" y="3573463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4" name="Obrázek 50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68538" y="692150"/>
            <a:ext cx="446087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5" name="Obrázek 51" descr="8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67625" y="5805488"/>
            <a:ext cx="433388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6" name="Obrázek 52" descr="8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67625" y="3573463"/>
            <a:ext cx="433388" cy="63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7" name="Obrázek 53" descr="8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268538" y="2133600"/>
            <a:ext cx="4318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8" name="Obrázek 54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4292600"/>
            <a:ext cx="446088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19" name="Obrázek 55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1412875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0" name="Obrázek 56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56325" y="4292600"/>
            <a:ext cx="446088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1" name="Obrázek 57" descr="4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268538" y="1412875"/>
            <a:ext cx="454025" cy="62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2" name="Obrázek 58" descr="4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667625" y="4292600"/>
            <a:ext cx="455613" cy="62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3" name="Obrázek 59" descr="4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56325" y="2852738"/>
            <a:ext cx="454025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4" name="Obrázek 60" descr="6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56325" y="5013325"/>
            <a:ext cx="442913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5" name="Obrázek 61" descr="6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56325" y="2133600"/>
            <a:ext cx="442913" cy="66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6" name="Obrázek 62" descr="6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5650" y="2852738"/>
            <a:ext cx="442913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7" name="Obrázek 63" descr="5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55650" y="5013325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8" name="Obrázek 64" descr="5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156325" y="692150"/>
            <a:ext cx="446088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29" name="Obrázek 67" descr="0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667625" y="1412875"/>
            <a:ext cx="433388" cy="63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" name="TextovéPole 68"/>
          <p:cNvSpPr txBox="1">
            <a:spLocks noChangeArrowheads="1"/>
          </p:cNvSpPr>
          <p:nvPr/>
        </p:nvSpPr>
        <p:spPr bwMode="auto">
          <a:xfrm>
            <a:off x="6948488" y="2852738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&lt;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70" name="TextovéPole 69"/>
          <p:cNvSpPr txBox="1">
            <a:spLocks noChangeArrowheads="1"/>
          </p:cNvSpPr>
          <p:nvPr/>
        </p:nvSpPr>
        <p:spPr bwMode="auto">
          <a:xfrm>
            <a:off x="6948488" y="3500438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&lt;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71" name="TextovéPole 70"/>
          <p:cNvSpPr txBox="1">
            <a:spLocks noChangeArrowheads="1"/>
          </p:cNvSpPr>
          <p:nvPr/>
        </p:nvSpPr>
        <p:spPr bwMode="auto">
          <a:xfrm>
            <a:off x="6948488" y="4221163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&lt;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72" name="TextovéPole 71"/>
          <p:cNvSpPr txBox="1">
            <a:spLocks noChangeArrowheads="1"/>
          </p:cNvSpPr>
          <p:nvPr/>
        </p:nvSpPr>
        <p:spPr bwMode="auto">
          <a:xfrm>
            <a:off x="6948488" y="5013325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&gt;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73" name="TextovéPole 72"/>
          <p:cNvSpPr txBox="1">
            <a:spLocks noChangeArrowheads="1"/>
          </p:cNvSpPr>
          <p:nvPr/>
        </p:nvSpPr>
        <p:spPr bwMode="auto">
          <a:xfrm>
            <a:off x="6948488" y="5732463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4000">
                <a:latin typeface="Calibri" pitchFamily="34" charset="0"/>
              </a:rPr>
              <a:t>&lt;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6435" name="TextovéPole 73"/>
          <p:cNvSpPr txBox="1">
            <a:spLocks noChangeArrowheads="1"/>
          </p:cNvSpPr>
          <p:nvPr/>
        </p:nvSpPr>
        <p:spPr bwMode="auto">
          <a:xfrm>
            <a:off x="3563938" y="188913"/>
            <a:ext cx="1770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Porovne</a:t>
            </a:r>
            <a:r>
              <a:rPr lang="cs-CZ">
                <a:latin typeface="Calibri" pitchFamily="34" charset="0"/>
              </a:rPr>
              <a:t>j</a:t>
            </a:r>
            <a:r>
              <a:rPr lang="en-US">
                <a:latin typeface="Calibri" pitchFamily="34" charset="0"/>
              </a:rPr>
              <a:t> a dopl</a:t>
            </a:r>
            <a:r>
              <a:rPr lang="cs-CZ">
                <a:latin typeface="Calibri" pitchFamily="34" charset="0"/>
              </a:rPr>
              <a:t>ň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1" grpId="0"/>
      <p:bldP spid="45" grpId="0"/>
      <p:bldP spid="69" grpId="0"/>
      <p:bldP spid="70" grpId="0"/>
      <p:bldP spid="71" grpId="0"/>
      <p:bldP spid="72" grpId="0"/>
      <p:bldP spid="7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Zaoblený obdélník 66"/>
          <p:cNvSpPr/>
          <p:nvPr/>
        </p:nvSpPr>
        <p:spPr>
          <a:xfrm>
            <a:off x="5148263" y="1268413"/>
            <a:ext cx="2952750" cy="53736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Zaoblený obdélník 65"/>
          <p:cNvSpPr/>
          <p:nvPr/>
        </p:nvSpPr>
        <p:spPr>
          <a:xfrm>
            <a:off x="250825" y="1268413"/>
            <a:ext cx="2952750" cy="537368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5" name="TextovéPole 10"/>
          <p:cNvSpPr txBox="1">
            <a:spLocks noChangeArrowheads="1"/>
          </p:cNvSpPr>
          <p:nvPr/>
        </p:nvSpPr>
        <p:spPr bwMode="auto">
          <a:xfrm>
            <a:off x="1331913" y="2349500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8436" name="TextovéPole 11"/>
          <p:cNvSpPr txBox="1">
            <a:spLocks noChangeArrowheads="1"/>
          </p:cNvSpPr>
          <p:nvPr/>
        </p:nvSpPr>
        <p:spPr bwMode="auto">
          <a:xfrm>
            <a:off x="1331913" y="3213100"/>
            <a:ext cx="431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-</a:t>
            </a:r>
          </a:p>
        </p:txBody>
      </p:sp>
      <p:sp>
        <p:nvSpPr>
          <p:cNvPr id="18437" name="TextovéPole 12"/>
          <p:cNvSpPr txBox="1">
            <a:spLocks noChangeArrowheads="1"/>
          </p:cNvSpPr>
          <p:nvPr/>
        </p:nvSpPr>
        <p:spPr bwMode="auto">
          <a:xfrm>
            <a:off x="1331913" y="4076700"/>
            <a:ext cx="43180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-</a:t>
            </a:r>
          </a:p>
        </p:txBody>
      </p:sp>
      <p:sp>
        <p:nvSpPr>
          <p:cNvPr id="18438" name="TextovéPole 13"/>
          <p:cNvSpPr txBox="1">
            <a:spLocks noChangeArrowheads="1"/>
          </p:cNvSpPr>
          <p:nvPr/>
        </p:nvSpPr>
        <p:spPr bwMode="auto">
          <a:xfrm>
            <a:off x="1331913" y="5732463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8439" name="TextovéPole 15"/>
          <p:cNvSpPr txBox="1">
            <a:spLocks noChangeArrowheads="1"/>
          </p:cNvSpPr>
          <p:nvPr/>
        </p:nvSpPr>
        <p:spPr bwMode="auto">
          <a:xfrm>
            <a:off x="6011863" y="1484313"/>
            <a:ext cx="431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8440" name="TextovéPole 16"/>
          <p:cNvSpPr txBox="1">
            <a:spLocks noChangeArrowheads="1"/>
          </p:cNvSpPr>
          <p:nvPr/>
        </p:nvSpPr>
        <p:spPr bwMode="auto">
          <a:xfrm>
            <a:off x="1331913" y="4868863"/>
            <a:ext cx="431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-</a:t>
            </a:r>
          </a:p>
        </p:txBody>
      </p:sp>
      <p:pic>
        <p:nvPicPr>
          <p:cNvPr id="18441" name="Obrázek 21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4868863"/>
            <a:ext cx="434975" cy="59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Obrázek 22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650" y="2420938"/>
            <a:ext cx="4476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Obrázek 26" descr="4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5805488"/>
            <a:ext cx="454025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Obrázek 29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3284538"/>
            <a:ext cx="471488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Obrázek 30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92725" y="3141663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Obrázek 43" descr="6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5650" y="1557338"/>
            <a:ext cx="442913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7" name="TextovéPole 44"/>
          <p:cNvSpPr txBox="1">
            <a:spLocks noChangeArrowheads="1"/>
          </p:cNvSpPr>
          <p:nvPr/>
        </p:nvSpPr>
        <p:spPr bwMode="auto">
          <a:xfrm>
            <a:off x="1331913" y="1484313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pic>
        <p:nvPicPr>
          <p:cNvPr id="18448" name="Obrázek 48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59563" y="1557338"/>
            <a:ext cx="1296987" cy="482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9" name="Obrázek 54" descr="2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5650" y="4149725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0" name="Obrázek 56" descr="2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92725" y="4005263"/>
            <a:ext cx="4445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1" name="Obrázek 57" descr="4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2349500"/>
            <a:ext cx="454025" cy="62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2" name="Obrázek 61" descr="6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92725" y="1557338"/>
            <a:ext cx="442913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53" name="Obrázek 63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55650" y="4941888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54" name="TextovéPole 68"/>
          <p:cNvSpPr txBox="1">
            <a:spLocks noChangeArrowheads="1"/>
          </p:cNvSpPr>
          <p:nvPr/>
        </p:nvSpPr>
        <p:spPr bwMode="auto">
          <a:xfrm>
            <a:off x="6011863" y="2276475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8455" name="TextovéPole 69"/>
          <p:cNvSpPr txBox="1">
            <a:spLocks noChangeArrowheads="1"/>
          </p:cNvSpPr>
          <p:nvPr/>
        </p:nvSpPr>
        <p:spPr bwMode="auto">
          <a:xfrm>
            <a:off x="6011863" y="3068638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8456" name="TextovéPole 70"/>
          <p:cNvSpPr txBox="1">
            <a:spLocks noChangeArrowheads="1"/>
          </p:cNvSpPr>
          <p:nvPr/>
        </p:nvSpPr>
        <p:spPr bwMode="auto">
          <a:xfrm>
            <a:off x="6011863" y="3933825"/>
            <a:ext cx="439737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8457" name="TextovéPole 71"/>
          <p:cNvSpPr txBox="1">
            <a:spLocks noChangeArrowheads="1"/>
          </p:cNvSpPr>
          <p:nvPr/>
        </p:nvSpPr>
        <p:spPr bwMode="auto">
          <a:xfrm>
            <a:off x="6084888" y="4797425"/>
            <a:ext cx="3413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-</a:t>
            </a:r>
          </a:p>
        </p:txBody>
      </p:sp>
      <p:sp>
        <p:nvSpPr>
          <p:cNvPr id="18458" name="TextovéPole 72"/>
          <p:cNvSpPr txBox="1">
            <a:spLocks noChangeArrowheads="1"/>
          </p:cNvSpPr>
          <p:nvPr/>
        </p:nvSpPr>
        <p:spPr bwMode="auto">
          <a:xfrm>
            <a:off x="6011863" y="5661025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18459" name="TextovéPole 73"/>
          <p:cNvSpPr txBox="1">
            <a:spLocks noChangeArrowheads="1"/>
          </p:cNvSpPr>
          <p:nvPr/>
        </p:nvSpPr>
        <p:spPr bwMode="auto">
          <a:xfrm>
            <a:off x="2916238" y="404813"/>
            <a:ext cx="3371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>
                <a:latin typeface="Calibri" pitchFamily="34" charset="0"/>
              </a:rPr>
              <a:t>P</a:t>
            </a:r>
            <a:r>
              <a:rPr lang="cs-CZ" sz="2000">
                <a:latin typeface="Calibri" pitchFamily="34" charset="0"/>
              </a:rPr>
              <a:t>řičti nebo odečti velkou číslici</a:t>
            </a:r>
          </a:p>
        </p:txBody>
      </p:sp>
      <p:pic>
        <p:nvPicPr>
          <p:cNvPr id="18460" name="Obrázek 74" descr="2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835150" y="1557338"/>
            <a:ext cx="1223963" cy="482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61" name="Obrázek 78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92725" y="5661025"/>
            <a:ext cx="4445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Obrázek 47" descr="8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492500" y="1557338"/>
            <a:ext cx="4365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Obrázek 49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492500" y="2420938"/>
            <a:ext cx="4445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Obrázek 52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492500" y="3284538"/>
            <a:ext cx="4445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Obrázek 55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459788" y="4005263"/>
            <a:ext cx="4460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Obrázek 58" descr="0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492500" y="4149725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Obrázek 59" descr="3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2500" y="4941888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Obrázek 60" descr="6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92500" y="5805488"/>
            <a:ext cx="442913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" name="Obrázek 77" descr="6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459788" y="3068638"/>
            <a:ext cx="442912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" name="Obrázek 79" descr="7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59788" y="2276475"/>
            <a:ext cx="436562" cy="59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" name="Obrázek 80" descr="8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459788" y="5661025"/>
            <a:ext cx="4381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" name="Obrázek 81" descr="4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459788" y="4868863"/>
            <a:ext cx="455612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3" name="Obrázek 82" descr="9.jpg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8459788" y="1484313"/>
            <a:ext cx="433387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Zaoblený obdélník 66"/>
          <p:cNvSpPr/>
          <p:nvPr/>
        </p:nvSpPr>
        <p:spPr>
          <a:xfrm>
            <a:off x="5148263" y="1268413"/>
            <a:ext cx="2952750" cy="53022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Zaoblený obdélník 65"/>
          <p:cNvSpPr/>
          <p:nvPr/>
        </p:nvSpPr>
        <p:spPr>
          <a:xfrm>
            <a:off x="468313" y="1125538"/>
            <a:ext cx="2951162" cy="54451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3" name="TextovéPole 10"/>
          <p:cNvSpPr txBox="1">
            <a:spLocks noChangeArrowheads="1"/>
          </p:cNvSpPr>
          <p:nvPr/>
        </p:nvSpPr>
        <p:spPr bwMode="auto">
          <a:xfrm>
            <a:off x="1403350" y="2276475"/>
            <a:ext cx="439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20484" name="TextovéPole 11"/>
          <p:cNvSpPr txBox="1">
            <a:spLocks noChangeArrowheads="1"/>
          </p:cNvSpPr>
          <p:nvPr/>
        </p:nvSpPr>
        <p:spPr bwMode="auto">
          <a:xfrm>
            <a:off x="1403350" y="3860800"/>
            <a:ext cx="431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-</a:t>
            </a:r>
          </a:p>
        </p:txBody>
      </p:sp>
      <p:sp>
        <p:nvSpPr>
          <p:cNvPr id="20485" name="TextovéPole 12"/>
          <p:cNvSpPr txBox="1">
            <a:spLocks noChangeArrowheads="1"/>
          </p:cNvSpPr>
          <p:nvPr/>
        </p:nvSpPr>
        <p:spPr bwMode="auto">
          <a:xfrm>
            <a:off x="1403350" y="3141663"/>
            <a:ext cx="431800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-</a:t>
            </a:r>
          </a:p>
        </p:txBody>
      </p:sp>
      <p:sp>
        <p:nvSpPr>
          <p:cNvPr id="20486" name="TextovéPole 13"/>
          <p:cNvSpPr txBox="1">
            <a:spLocks noChangeArrowheads="1"/>
          </p:cNvSpPr>
          <p:nvPr/>
        </p:nvSpPr>
        <p:spPr bwMode="auto">
          <a:xfrm>
            <a:off x="1403350" y="5589588"/>
            <a:ext cx="439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20487" name="TextovéPole 15"/>
          <p:cNvSpPr txBox="1">
            <a:spLocks noChangeArrowheads="1"/>
          </p:cNvSpPr>
          <p:nvPr/>
        </p:nvSpPr>
        <p:spPr bwMode="auto">
          <a:xfrm>
            <a:off x="6084888" y="1484313"/>
            <a:ext cx="431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20488" name="TextovéPole 16"/>
          <p:cNvSpPr txBox="1">
            <a:spLocks noChangeArrowheads="1"/>
          </p:cNvSpPr>
          <p:nvPr/>
        </p:nvSpPr>
        <p:spPr bwMode="auto">
          <a:xfrm>
            <a:off x="1403350" y="4797425"/>
            <a:ext cx="431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-</a:t>
            </a:r>
          </a:p>
        </p:txBody>
      </p:sp>
      <p:pic>
        <p:nvPicPr>
          <p:cNvPr id="20489" name="Obrázek 22" descr="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2349500"/>
            <a:ext cx="4318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Obrázek 25" descr="6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4868863"/>
            <a:ext cx="431800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Obrázek 26" descr="4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51050" y="1484313"/>
            <a:ext cx="1225550" cy="482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2" name="Obrázek 27" descr="5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5650" y="5661025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3" name="Obrázek 29" descr="7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5650" y="3141663"/>
            <a:ext cx="434975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4" name="Obrázek 30" descr="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80063" y="2349500"/>
            <a:ext cx="431800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5" name="Obrázek 43" descr="6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650" y="1484313"/>
            <a:ext cx="442913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6" name="TextovéPole 44"/>
          <p:cNvSpPr txBox="1">
            <a:spLocks noChangeArrowheads="1"/>
          </p:cNvSpPr>
          <p:nvPr/>
        </p:nvSpPr>
        <p:spPr bwMode="auto">
          <a:xfrm>
            <a:off x="1403350" y="1484313"/>
            <a:ext cx="439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pic>
        <p:nvPicPr>
          <p:cNvPr id="20497" name="Obrázek 53" descr="8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55650" y="3933825"/>
            <a:ext cx="4318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8" name="Obrázek 54" descr="2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80063" y="3213100"/>
            <a:ext cx="4460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9" name="Obrázek 57" descr="4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8625" y="1484313"/>
            <a:ext cx="4699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0" name="Obrázek 63" descr="5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5650" y="4797425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1" name="Obrázek 64" descr="5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659563" y="1412875"/>
            <a:ext cx="1152525" cy="482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2" name="Obrázek 67" descr="0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580063" y="5732463"/>
            <a:ext cx="431800" cy="63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03" name="TextovéPole 68"/>
          <p:cNvSpPr txBox="1">
            <a:spLocks noChangeArrowheads="1"/>
          </p:cNvSpPr>
          <p:nvPr/>
        </p:nvSpPr>
        <p:spPr bwMode="auto">
          <a:xfrm>
            <a:off x="6084888" y="2349500"/>
            <a:ext cx="438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20504" name="TextovéPole 69"/>
          <p:cNvSpPr txBox="1">
            <a:spLocks noChangeArrowheads="1"/>
          </p:cNvSpPr>
          <p:nvPr/>
        </p:nvSpPr>
        <p:spPr bwMode="auto">
          <a:xfrm>
            <a:off x="6084888" y="3141663"/>
            <a:ext cx="4381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20505" name="TextovéPole 70"/>
          <p:cNvSpPr txBox="1">
            <a:spLocks noChangeArrowheads="1"/>
          </p:cNvSpPr>
          <p:nvPr/>
        </p:nvSpPr>
        <p:spPr bwMode="auto">
          <a:xfrm>
            <a:off x="6084888" y="4005263"/>
            <a:ext cx="438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20506" name="TextovéPole 71"/>
          <p:cNvSpPr txBox="1">
            <a:spLocks noChangeArrowheads="1"/>
          </p:cNvSpPr>
          <p:nvPr/>
        </p:nvSpPr>
        <p:spPr bwMode="auto">
          <a:xfrm>
            <a:off x="6156325" y="4797425"/>
            <a:ext cx="3413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-</a:t>
            </a:r>
          </a:p>
        </p:txBody>
      </p:sp>
      <p:sp>
        <p:nvSpPr>
          <p:cNvPr id="20507" name="TextovéPole 72"/>
          <p:cNvSpPr txBox="1">
            <a:spLocks noChangeArrowheads="1"/>
          </p:cNvSpPr>
          <p:nvPr/>
        </p:nvSpPr>
        <p:spPr bwMode="auto">
          <a:xfrm>
            <a:off x="6084888" y="5589588"/>
            <a:ext cx="4381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+</a:t>
            </a:r>
          </a:p>
        </p:txBody>
      </p:sp>
      <p:sp>
        <p:nvSpPr>
          <p:cNvPr id="20508" name="TextovéPole 73"/>
          <p:cNvSpPr txBox="1">
            <a:spLocks noChangeArrowheads="1"/>
          </p:cNvSpPr>
          <p:nvPr/>
        </p:nvSpPr>
        <p:spPr bwMode="auto">
          <a:xfrm>
            <a:off x="3132138" y="188913"/>
            <a:ext cx="30495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P</a:t>
            </a:r>
            <a:r>
              <a:rPr lang="cs-CZ">
                <a:latin typeface="Calibri" pitchFamily="34" charset="0"/>
              </a:rPr>
              <a:t>řičti nebo odečti velkou číslici</a:t>
            </a:r>
          </a:p>
        </p:txBody>
      </p:sp>
      <p:pic>
        <p:nvPicPr>
          <p:cNvPr id="20509" name="Obrázek 76" descr="5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80063" y="4076700"/>
            <a:ext cx="4318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Obrázek 48" descr="10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563938" y="1412875"/>
            <a:ext cx="808037" cy="71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Obrázek 56" descr="4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51275" y="3860800"/>
            <a:ext cx="455613" cy="62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Obrázek 58" descr="7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51275" y="2349500"/>
            <a:ext cx="436563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Obrázek 59" descr="3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3068638"/>
            <a:ext cx="433388" cy="62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Obrázek 60" descr="1.jpg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952875" y="4724400"/>
            <a:ext cx="263525" cy="67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" name="Obrázek 62" descr="6.jpg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3851275" y="5661025"/>
            <a:ext cx="442913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5" name="Obrázek 74" descr="6.jpg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8388350" y="1484313"/>
            <a:ext cx="442913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" name="Obrázek 77" descr="8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388350" y="2349500"/>
            <a:ext cx="431800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9" name="Obrázek 78" descr="7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388350" y="3141663"/>
            <a:ext cx="434975" cy="59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" name="Obrázek 79" descr="10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172450" y="4005263"/>
            <a:ext cx="808038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" name="Obrázek 80" descr="1.jpg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8459788" y="4868863"/>
            <a:ext cx="265112" cy="67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" name="Obrázek 81" descr="5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388350" y="5732463"/>
            <a:ext cx="4318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64</Words>
  <Application>Microsoft Office PowerPoint</Application>
  <PresentationFormat>On-screen Show (4:3)</PresentationFormat>
  <Paragraphs>58</Paragraphs>
  <Slides>4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Calibri</vt:lpstr>
      <vt:lpstr>Arial</vt:lpstr>
      <vt:lpstr>Motiv sady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DUM</cp:lastModifiedBy>
  <cp:revision>31</cp:revision>
  <dcterms:created xsi:type="dcterms:W3CDTF">2011-11-04T21:34:38Z</dcterms:created>
  <dcterms:modified xsi:type="dcterms:W3CDTF">2014-04-03T20:37:28Z</dcterms:modified>
</cp:coreProperties>
</file>