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63" r:id="rId3"/>
    <p:sldId id="264" r:id="rId4"/>
    <p:sldId id="26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C7CDD1-C642-4767-B113-2B22A6426E95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31BFDB-34FF-44E9-80E2-81A035F129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31BFDB-34FF-44E9-80E2-81A035F1296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31BFDB-34FF-44E9-80E2-81A035F1296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31BFDB-34FF-44E9-80E2-81A035F1296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31BFDB-34FF-44E9-80E2-81A035F1296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EAE33-B70A-471D-BB07-756DB6EA3633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EAE33-B70A-471D-BB07-756DB6EA3633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EAE33-B70A-471D-BB07-756DB6EA3633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EAE33-B70A-471D-BB07-756DB6EA3633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EAE33-B70A-471D-BB07-756DB6EA3633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EAE33-B70A-471D-BB07-756DB6EA3633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EAE33-B70A-471D-BB07-756DB6EA3633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EAE33-B70A-471D-BB07-756DB6EA3633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EAE33-B70A-471D-BB07-756DB6EA3633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EAE33-B70A-471D-BB07-756DB6EA3633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EAE33-B70A-471D-BB07-756DB6EA3633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DEAE33-B70A-471D-BB07-756DB6EA3633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řízení\logo.jpg"/>
          <p:cNvPicPr/>
          <p:nvPr/>
        </p:nvPicPr>
        <p:blipFill>
          <a:blip r:embed="rId3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611560" y="836712"/>
            <a:ext cx="7920880" cy="187220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323529" y="2708920"/>
            <a:ext cx="85689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</a:t>
            </a:r>
            <a:r>
              <a:rPr lang="cs-CZ" dirty="0" smtClean="0"/>
              <a:t>:		VY_42_INOVACE_MATEMATIKA </a:t>
            </a:r>
            <a:r>
              <a:rPr lang="cs-CZ" dirty="0" smtClean="0"/>
              <a:t>5</a:t>
            </a:r>
            <a:r>
              <a:rPr lang="cs-CZ" dirty="0" smtClean="0"/>
              <a:t>_16. POČÍTÁNÍ </a:t>
            </a:r>
            <a:r>
              <a:rPr lang="cs-CZ" dirty="0" smtClean="0"/>
              <a:t>S PASTELKAMI</a:t>
            </a:r>
          </a:p>
          <a:p>
            <a:r>
              <a:rPr lang="cs-CZ" dirty="0" smtClean="0"/>
              <a:t>Téma</a:t>
            </a:r>
            <a:r>
              <a:rPr lang="cs-CZ" dirty="0" smtClean="0"/>
              <a:t>:		POČÍTÁNÍ S PASTELKAMI</a:t>
            </a:r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</a:t>
            </a:r>
            <a:r>
              <a:rPr lang="cs-CZ" dirty="0" smtClean="0"/>
              <a:t>:	19. 11. 2011 </a:t>
            </a:r>
          </a:p>
          <a:p>
            <a:r>
              <a:rPr lang="cs-CZ" dirty="0" smtClean="0"/>
              <a:t>Určeno pro:	1. ročník ZŠ</a:t>
            </a:r>
          </a:p>
          <a:p>
            <a:r>
              <a:rPr lang="cs-CZ" dirty="0" smtClean="0"/>
              <a:t>Anotace:	.                  Žáci vybarvují obrázky dle zadaných příkladů, opora o názor</a:t>
            </a:r>
            <a:r>
              <a:rPr lang="cs-CZ" dirty="0" smtClean="0"/>
              <a:t>. Další </a:t>
            </a:r>
            <a:endParaRPr lang="cs-CZ" dirty="0" smtClean="0"/>
          </a:p>
          <a:p>
            <a:r>
              <a:rPr lang="cs-CZ" dirty="0" smtClean="0"/>
              <a:t>                                    </a:t>
            </a:r>
            <a:r>
              <a:rPr lang="cs-CZ" dirty="0" smtClean="0"/>
              <a:t>pracovní listy </a:t>
            </a:r>
            <a:r>
              <a:rPr lang="cs-CZ" dirty="0" smtClean="0"/>
              <a:t>se stup</a:t>
            </a:r>
            <a:r>
              <a:rPr lang="cs-CZ" dirty="0" smtClean="0"/>
              <a:t>. obtížností </a:t>
            </a:r>
            <a:r>
              <a:rPr lang="cs-CZ" dirty="0" smtClean="0"/>
              <a:t>příkladů slouží k testování.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251520" y="908720"/>
            <a:ext cx="484640" cy="338336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/>
          <p:cNvSpPr/>
          <p:nvPr/>
        </p:nvSpPr>
        <p:spPr>
          <a:xfrm>
            <a:off x="899592" y="908720"/>
            <a:ext cx="484640" cy="338336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2987824" y="908720"/>
            <a:ext cx="556648" cy="338336"/>
          </a:xfrm>
          <a:prstGeom prst="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1547664" y="908720"/>
            <a:ext cx="556648" cy="338336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2267744" y="908720"/>
            <a:ext cx="556648" cy="338336"/>
          </a:xfrm>
          <a:prstGeom prst="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0"/>
            <a:ext cx="5826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Vybarvi podle příkladů a vypočítej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52320" y="764704"/>
            <a:ext cx="7873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 + 2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764704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 5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4355976" y="1556792"/>
            <a:ext cx="432048" cy="41034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059832" y="1556792"/>
            <a:ext cx="432048" cy="41034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076056" y="1556792"/>
            <a:ext cx="432048" cy="41034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707904" y="1556792"/>
            <a:ext cx="432048" cy="41034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339752" y="1556792"/>
            <a:ext cx="432048" cy="41034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619672" y="1556792"/>
            <a:ext cx="432048" cy="41034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51520" y="1556792"/>
            <a:ext cx="432048" cy="41034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99592" y="1556792"/>
            <a:ext cx="432048" cy="41034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7452320" y="1484784"/>
            <a:ext cx="7873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 + 3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244408" y="1484784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 8</a:t>
            </a:r>
            <a:endParaRPr lang="cs-CZ" sz="2400" dirty="0"/>
          </a:p>
        </p:txBody>
      </p:sp>
      <p:sp>
        <p:nvSpPr>
          <p:cNvPr id="20" name="Pěticípá hvězda 19"/>
          <p:cNvSpPr/>
          <p:nvPr/>
        </p:nvSpPr>
        <p:spPr>
          <a:xfrm>
            <a:off x="899592" y="2276872"/>
            <a:ext cx="410344" cy="338336"/>
          </a:xfrm>
          <a:prstGeom prst="star5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251520" y="2276872"/>
            <a:ext cx="410344" cy="338336"/>
          </a:xfrm>
          <a:prstGeom prst="star5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5148064" y="2276872"/>
            <a:ext cx="410344" cy="338336"/>
          </a:xfrm>
          <a:prstGeom prst="star5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1619672" y="2276872"/>
            <a:ext cx="410344" cy="338336"/>
          </a:xfrm>
          <a:prstGeom prst="star5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5868144" y="2276872"/>
            <a:ext cx="410344" cy="338336"/>
          </a:xfrm>
          <a:prstGeom prst="star5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6588224" y="2276872"/>
            <a:ext cx="410344" cy="338336"/>
          </a:xfrm>
          <a:prstGeom prst="star5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ěticípá hvězda 25"/>
          <p:cNvSpPr/>
          <p:nvPr/>
        </p:nvSpPr>
        <p:spPr>
          <a:xfrm>
            <a:off x="2339752" y="2276872"/>
            <a:ext cx="410344" cy="338336"/>
          </a:xfrm>
          <a:prstGeom prst="star5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ěticípá hvězda 26"/>
          <p:cNvSpPr/>
          <p:nvPr/>
        </p:nvSpPr>
        <p:spPr>
          <a:xfrm>
            <a:off x="3059832" y="2276872"/>
            <a:ext cx="410344" cy="338336"/>
          </a:xfrm>
          <a:prstGeom prst="star5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ěticípá hvězda 27"/>
          <p:cNvSpPr/>
          <p:nvPr/>
        </p:nvSpPr>
        <p:spPr>
          <a:xfrm>
            <a:off x="4355976" y="2276872"/>
            <a:ext cx="410344" cy="338336"/>
          </a:xfrm>
          <a:prstGeom prst="star5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ěticípá hvězda 28"/>
          <p:cNvSpPr/>
          <p:nvPr/>
        </p:nvSpPr>
        <p:spPr>
          <a:xfrm>
            <a:off x="3707904" y="2276872"/>
            <a:ext cx="410344" cy="338336"/>
          </a:xfrm>
          <a:prstGeom prst="star5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7452320" y="2204864"/>
            <a:ext cx="7873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 + 4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172400" y="2204864"/>
            <a:ext cx="718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 10</a:t>
            </a:r>
            <a:endParaRPr lang="cs-CZ" sz="2400" dirty="0"/>
          </a:p>
        </p:txBody>
      </p:sp>
      <p:sp>
        <p:nvSpPr>
          <p:cNvPr id="32" name="Srdce 31"/>
          <p:cNvSpPr/>
          <p:nvPr/>
        </p:nvSpPr>
        <p:spPr>
          <a:xfrm>
            <a:off x="3707904" y="3068960"/>
            <a:ext cx="410344" cy="338336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rdce 32"/>
          <p:cNvSpPr/>
          <p:nvPr/>
        </p:nvSpPr>
        <p:spPr>
          <a:xfrm>
            <a:off x="2339752" y="3068960"/>
            <a:ext cx="410344" cy="338336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rdce 33"/>
          <p:cNvSpPr/>
          <p:nvPr/>
        </p:nvSpPr>
        <p:spPr>
          <a:xfrm>
            <a:off x="3059832" y="3068960"/>
            <a:ext cx="410344" cy="338336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rdce 34"/>
          <p:cNvSpPr/>
          <p:nvPr/>
        </p:nvSpPr>
        <p:spPr>
          <a:xfrm>
            <a:off x="1619672" y="3068960"/>
            <a:ext cx="410344" cy="338336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rdce 35"/>
          <p:cNvSpPr/>
          <p:nvPr/>
        </p:nvSpPr>
        <p:spPr>
          <a:xfrm>
            <a:off x="899592" y="3068960"/>
            <a:ext cx="410344" cy="338336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Srdce 36"/>
          <p:cNvSpPr/>
          <p:nvPr/>
        </p:nvSpPr>
        <p:spPr>
          <a:xfrm>
            <a:off x="251520" y="3068960"/>
            <a:ext cx="410344" cy="338336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Mrak 37"/>
          <p:cNvSpPr/>
          <p:nvPr/>
        </p:nvSpPr>
        <p:spPr>
          <a:xfrm>
            <a:off x="971600" y="3789040"/>
            <a:ext cx="482352" cy="33833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Mrak 38"/>
          <p:cNvSpPr/>
          <p:nvPr/>
        </p:nvSpPr>
        <p:spPr>
          <a:xfrm>
            <a:off x="1619672" y="3789040"/>
            <a:ext cx="482352" cy="33833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Mrak 39"/>
          <p:cNvSpPr/>
          <p:nvPr/>
        </p:nvSpPr>
        <p:spPr>
          <a:xfrm>
            <a:off x="2267744" y="3789040"/>
            <a:ext cx="482352" cy="33833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Mrak 40"/>
          <p:cNvSpPr/>
          <p:nvPr/>
        </p:nvSpPr>
        <p:spPr>
          <a:xfrm>
            <a:off x="2987824" y="3789040"/>
            <a:ext cx="482352" cy="33833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Mrak 41"/>
          <p:cNvSpPr/>
          <p:nvPr/>
        </p:nvSpPr>
        <p:spPr>
          <a:xfrm>
            <a:off x="3707904" y="3789040"/>
            <a:ext cx="482352" cy="33833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Mrak 42"/>
          <p:cNvSpPr/>
          <p:nvPr/>
        </p:nvSpPr>
        <p:spPr>
          <a:xfrm>
            <a:off x="4427984" y="3789040"/>
            <a:ext cx="482352" cy="33833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Mrak 43"/>
          <p:cNvSpPr/>
          <p:nvPr/>
        </p:nvSpPr>
        <p:spPr>
          <a:xfrm>
            <a:off x="251520" y="3789040"/>
            <a:ext cx="482352" cy="33833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eselý obličej 44"/>
          <p:cNvSpPr/>
          <p:nvPr/>
        </p:nvSpPr>
        <p:spPr>
          <a:xfrm>
            <a:off x="4427984" y="4365104"/>
            <a:ext cx="482352" cy="482352"/>
          </a:xfrm>
          <a:prstGeom prst="smileyFac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eselý obličej 45"/>
          <p:cNvSpPr/>
          <p:nvPr/>
        </p:nvSpPr>
        <p:spPr>
          <a:xfrm>
            <a:off x="3707904" y="4365104"/>
            <a:ext cx="482352" cy="482352"/>
          </a:xfrm>
          <a:prstGeom prst="smileyFac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eselý obličej 46"/>
          <p:cNvSpPr/>
          <p:nvPr/>
        </p:nvSpPr>
        <p:spPr>
          <a:xfrm>
            <a:off x="3059832" y="4365104"/>
            <a:ext cx="482352" cy="482352"/>
          </a:xfrm>
          <a:prstGeom prst="smileyFac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eselý obličej 47"/>
          <p:cNvSpPr/>
          <p:nvPr/>
        </p:nvSpPr>
        <p:spPr>
          <a:xfrm>
            <a:off x="2339752" y="4365104"/>
            <a:ext cx="482352" cy="482352"/>
          </a:xfrm>
          <a:prstGeom prst="smileyFac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eselý obličej 48"/>
          <p:cNvSpPr/>
          <p:nvPr/>
        </p:nvSpPr>
        <p:spPr>
          <a:xfrm>
            <a:off x="1619672" y="4365104"/>
            <a:ext cx="482352" cy="482352"/>
          </a:xfrm>
          <a:prstGeom prst="smileyFac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eselý obličej 49"/>
          <p:cNvSpPr/>
          <p:nvPr/>
        </p:nvSpPr>
        <p:spPr>
          <a:xfrm>
            <a:off x="899592" y="4365104"/>
            <a:ext cx="482352" cy="482352"/>
          </a:xfrm>
          <a:prstGeom prst="smileyFac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eselý obličej 50"/>
          <p:cNvSpPr/>
          <p:nvPr/>
        </p:nvSpPr>
        <p:spPr>
          <a:xfrm>
            <a:off x="251520" y="4365104"/>
            <a:ext cx="482352" cy="482352"/>
          </a:xfrm>
          <a:prstGeom prst="smileyFac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eselý obličej 51"/>
          <p:cNvSpPr/>
          <p:nvPr/>
        </p:nvSpPr>
        <p:spPr>
          <a:xfrm>
            <a:off x="5868144" y="4365104"/>
            <a:ext cx="482352" cy="482352"/>
          </a:xfrm>
          <a:prstGeom prst="smileyFac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eselý obličej 52"/>
          <p:cNvSpPr/>
          <p:nvPr/>
        </p:nvSpPr>
        <p:spPr>
          <a:xfrm>
            <a:off x="5148064" y="4365104"/>
            <a:ext cx="482352" cy="482352"/>
          </a:xfrm>
          <a:prstGeom prst="smileyFac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říž 53"/>
          <p:cNvSpPr/>
          <p:nvPr/>
        </p:nvSpPr>
        <p:spPr>
          <a:xfrm>
            <a:off x="1619672" y="5157192"/>
            <a:ext cx="410344" cy="410344"/>
          </a:xfrm>
          <a:prstGeom prst="plus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říž 54"/>
          <p:cNvSpPr/>
          <p:nvPr/>
        </p:nvSpPr>
        <p:spPr>
          <a:xfrm>
            <a:off x="2339752" y="5157192"/>
            <a:ext cx="410344" cy="410344"/>
          </a:xfrm>
          <a:prstGeom prst="plus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říž 56"/>
          <p:cNvSpPr/>
          <p:nvPr/>
        </p:nvSpPr>
        <p:spPr>
          <a:xfrm>
            <a:off x="251520" y="5157192"/>
            <a:ext cx="410344" cy="410344"/>
          </a:xfrm>
          <a:prstGeom prst="plus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říž 57"/>
          <p:cNvSpPr/>
          <p:nvPr/>
        </p:nvSpPr>
        <p:spPr>
          <a:xfrm>
            <a:off x="899592" y="5157192"/>
            <a:ext cx="410344" cy="410344"/>
          </a:xfrm>
          <a:prstGeom prst="plus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/>
          <p:cNvSpPr txBox="1"/>
          <p:nvPr/>
        </p:nvSpPr>
        <p:spPr>
          <a:xfrm>
            <a:off x="7452320" y="2924944"/>
            <a:ext cx="7873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 + 4</a:t>
            </a:r>
            <a:endParaRPr lang="cs-CZ" sz="24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8172400" y="2924944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 6</a:t>
            </a:r>
            <a:endParaRPr lang="cs-CZ" sz="24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7452320" y="3645024"/>
            <a:ext cx="7873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 + 3</a:t>
            </a:r>
            <a:endParaRPr lang="cs-CZ" sz="24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8172400" y="3645024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 7</a:t>
            </a:r>
            <a:endParaRPr lang="cs-CZ" sz="24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7452320" y="4365104"/>
            <a:ext cx="7873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 + 2</a:t>
            </a:r>
            <a:endParaRPr lang="cs-CZ" sz="24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8172400" y="4365104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 9</a:t>
            </a:r>
            <a:endParaRPr lang="cs-CZ" sz="24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7452320" y="5085184"/>
            <a:ext cx="7873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 + 3</a:t>
            </a:r>
            <a:endParaRPr lang="cs-CZ" sz="24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8172400" y="5085184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 4</a:t>
            </a:r>
            <a:endParaRPr lang="cs-CZ" sz="2400" dirty="0"/>
          </a:p>
        </p:txBody>
      </p:sp>
      <p:sp>
        <p:nvSpPr>
          <p:cNvPr id="70" name="Popisek se šipkou nahoru 69"/>
          <p:cNvSpPr/>
          <p:nvPr/>
        </p:nvSpPr>
        <p:spPr>
          <a:xfrm>
            <a:off x="251520" y="5877272"/>
            <a:ext cx="410344" cy="410344"/>
          </a:xfrm>
          <a:prstGeom prst="upArrow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Popisek se šipkou nahoru 70"/>
          <p:cNvSpPr/>
          <p:nvPr/>
        </p:nvSpPr>
        <p:spPr>
          <a:xfrm>
            <a:off x="1619672" y="5877272"/>
            <a:ext cx="410344" cy="410344"/>
          </a:xfrm>
          <a:prstGeom prst="upArrow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Popisek se šipkou nahoru 71"/>
          <p:cNvSpPr/>
          <p:nvPr/>
        </p:nvSpPr>
        <p:spPr>
          <a:xfrm>
            <a:off x="899592" y="5877272"/>
            <a:ext cx="410344" cy="410344"/>
          </a:xfrm>
          <a:prstGeom prst="upArrow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TextovéPole 72"/>
          <p:cNvSpPr txBox="1"/>
          <p:nvPr/>
        </p:nvSpPr>
        <p:spPr>
          <a:xfrm>
            <a:off x="7452320" y="5805264"/>
            <a:ext cx="7873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 + 0</a:t>
            </a:r>
            <a:endParaRPr lang="cs-CZ" sz="24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8172400" y="5805264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 3</a:t>
            </a:r>
            <a:endParaRPr lang="cs-CZ" sz="2400" dirty="0"/>
          </a:p>
        </p:txBody>
      </p:sp>
      <p:sp>
        <p:nvSpPr>
          <p:cNvPr id="75" name="Čtyřstranná šipka 74"/>
          <p:cNvSpPr/>
          <p:nvPr/>
        </p:nvSpPr>
        <p:spPr>
          <a:xfrm>
            <a:off x="179512" y="6453336"/>
            <a:ext cx="424064" cy="404664"/>
          </a:xfrm>
          <a:prstGeom prst="quad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Čtyřstranná šipka 75"/>
          <p:cNvSpPr/>
          <p:nvPr/>
        </p:nvSpPr>
        <p:spPr>
          <a:xfrm>
            <a:off x="899592" y="6453336"/>
            <a:ext cx="424064" cy="404664"/>
          </a:xfrm>
          <a:prstGeom prst="quad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TextovéPole 76"/>
          <p:cNvSpPr txBox="1"/>
          <p:nvPr/>
        </p:nvSpPr>
        <p:spPr>
          <a:xfrm>
            <a:off x="7452320" y="6396335"/>
            <a:ext cx="7873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 + </a:t>
            </a:r>
            <a:r>
              <a:rPr lang="cs-CZ" sz="2400" dirty="0" err="1" smtClean="0"/>
              <a:t>1</a:t>
            </a:r>
            <a:endParaRPr lang="cs-CZ" sz="2400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8172400" y="6396335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 2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9" grpId="0"/>
      <p:bldP spid="31" grpId="0"/>
      <p:bldP spid="63" grpId="0"/>
      <p:bldP spid="65" grpId="0"/>
      <p:bldP spid="67" grpId="0"/>
      <p:bldP spid="69" grpId="0"/>
      <p:bldP spid="74" grpId="0"/>
      <p:bldP spid="7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268760"/>
            <a:ext cx="1560042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 + 4 =</a:t>
            </a:r>
          </a:p>
          <a:p>
            <a:r>
              <a:rPr lang="cs-CZ" sz="4000" dirty="0" smtClean="0"/>
              <a:t>3 + 1 =</a:t>
            </a:r>
          </a:p>
          <a:p>
            <a:r>
              <a:rPr lang="cs-CZ" sz="4000" dirty="0" smtClean="0"/>
              <a:t>4 – 3 =</a:t>
            </a:r>
          </a:p>
          <a:p>
            <a:r>
              <a:rPr lang="cs-CZ" sz="4000" dirty="0" smtClean="0"/>
              <a:t>7 – 1 =</a:t>
            </a:r>
          </a:p>
          <a:p>
            <a:r>
              <a:rPr lang="cs-CZ" sz="4000" dirty="0" smtClean="0"/>
              <a:t>6 – 5 =</a:t>
            </a:r>
          </a:p>
          <a:p>
            <a:r>
              <a:rPr lang="cs-CZ" sz="4000" dirty="0" smtClean="0"/>
              <a:t>7 – 3 =</a:t>
            </a:r>
          </a:p>
          <a:p>
            <a:r>
              <a:rPr lang="cs-CZ" sz="4000" dirty="0" smtClean="0"/>
              <a:t>0 + 2 =</a:t>
            </a:r>
          </a:p>
          <a:p>
            <a:r>
              <a:rPr lang="cs-CZ" sz="4000" dirty="0" smtClean="0"/>
              <a:t>2 + 5 =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31840" y="1268760"/>
            <a:ext cx="1560042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 + 5 =</a:t>
            </a:r>
          </a:p>
          <a:p>
            <a:r>
              <a:rPr lang="cs-CZ" sz="4000" dirty="0" smtClean="0"/>
              <a:t>6 – 5 =</a:t>
            </a:r>
          </a:p>
          <a:p>
            <a:r>
              <a:rPr lang="cs-CZ" sz="4000" dirty="0" smtClean="0"/>
              <a:t>2 – 1 =</a:t>
            </a:r>
          </a:p>
          <a:p>
            <a:r>
              <a:rPr lang="cs-CZ" sz="4000" dirty="0" smtClean="0"/>
              <a:t>6 – 4 =</a:t>
            </a:r>
          </a:p>
          <a:p>
            <a:r>
              <a:rPr lang="cs-CZ" sz="4000" dirty="0" smtClean="0"/>
              <a:t>3 + 4 =</a:t>
            </a:r>
          </a:p>
          <a:p>
            <a:r>
              <a:rPr lang="cs-CZ" sz="4000" dirty="0" smtClean="0"/>
              <a:t>4 – 2 =</a:t>
            </a:r>
          </a:p>
          <a:p>
            <a:r>
              <a:rPr lang="cs-CZ" sz="4000" dirty="0" smtClean="0"/>
              <a:t>7 – 6 =</a:t>
            </a:r>
          </a:p>
          <a:p>
            <a:r>
              <a:rPr lang="cs-CZ" sz="4000" dirty="0" smtClean="0"/>
              <a:t>6 + 0 =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1268760"/>
            <a:ext cx="444352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6</a:t>
            </a:r>
          </a:p>
          <a:p>
            <a:r>
              <a:rPr lang="cs-CZ" sz="4000" dirty="0" smtClean="0"/>
              <a:t>4</a:t>
            </a:r>
          </a:p>
          <a:p>
            <a:r>
              <a:rPr lang="cs-CZ" sz="4000" dirty="0" smtClean="0"/>
              <a:t>1</a:t>
            </a:r>
          </a:p>
          <a:p>
            <a:r>
              <a:rPr lang="cs-CZ" sz="4000" dirty="0" smtClean="0"/>
              <a:t>6</a:t>
            </a:r>
          </a:p>
          <a:p>
            <a:r>
              <a:rPr lang="cs-CZ" sz="4000" dirty="0" smtClean="0"/>
              <a:t>1</a:t>
            </a:r>
          </a:p>
          <a:p>
            <a:r>
              <a:rPr lang="cs-CZ" sz="4000" dirty="0" smtClean="0"/>
              <a:t>4</a:t>
            </a:r>
          </a:p>
          <a:p>
            <a:r>
              <a:rPr lang="cs-CZ" sz="4000" dirty="0" smtClean="0"/>
              <a:t>2</a:t>
            </a:r>
          </a:p>
          <a:p>
            <a:r>
              <a:rPr lang="cs-CZ" sz="4000" dirty="0" smtClean="0"/>
              <a:t>7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1268760"/>
            <a:ext cx="444352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7</a:t>
            </a:r>
          </a:p>
          <a:p>
            <a:r>
              <a:rPr lang="cs-CZ" sz="4000" dirty="0" smtClean="0"/>
              <a:t>1</a:t>
            </a:r>
          </a:p>
          <a:p>
            <a:r>
              <a:rPr lang="cs-CZ" sz="4000" dirty="0" smtClean="0"/>
              <a:t>1</a:t>
            </a:r>
          </a:p>
          <a:p>
            <a:r>
              <a:rPr lang="cs-CZ" sz="4000" dirty="0" smtClean="0"/>
              <a:t>2</a:t>
            </a:r>
          </a:p>
          <a:p>
            <a:r>
              <a:rPr lang="cs-CZ" sz="4000" dirty="0" smtClean="0"/>
              <a:t>7</a:t>
            </a:r>
          </a:p>
          <a:p>
            <a:r>
              <a:rPr lang="cs-CZ" sz="4000" dirty="0" smtClean="0"/>
              <a:t>2</a:t>
            </a:r>
          </a:p>
          <a:p>
            <a:r>
              <a:rPr lang="cs-CZ" sz="4000" dirty="0" smtClean="0"/>
              <a:t>1</a:t>
            </a:r>
          </a:p>
          <a:p>
            <a:r>
              <a:rPr lang="cs-CZ" sz="4000" dirty="0" smtClean="0"/>
              <a:t>6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32240" y="1268760"/>
            <a:ext cx="814647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3 +</a:t>
            </a:r>
          </a:p>
          <a:p>
            <a:r>
              <a:rPr lang="cs-CZ" sz="4000" dirty="0" smtClean="0"/>
              <a:t>2 +</a:t>
            </a:r>
          </a:p>
          <a:p>
            <a:r>
              <a:rPr lang="cs-CZ" sz="4000" dirty="0" smtClean="0"/>
              <a:t>7 +</a:t>
            </a:r>
          </a:p>
          <a:p>
            <a:r>
              <a:rPr lang="cs-CZ" sz="4000" dirty="0" smtClean="0"/>
              <a:t>4 +</a:t>
            </a:r>
          </a:p>
          <a:p>
            <a:r>
              <a:rPr lang="cs-CZ" sz="4000" dirty="0" smtClean="0"/>
              <a:t>8 –</a:t>
            </a:r>
          </a:p>
          <a:p>
            <a:r>
              <a:rPr lang="cs-CZ" sz="4000" dirty="0" smtClean="0"/>
              <a:t>4 –</a:t>
            </a:r>
          </a:p>
          <a:p>
            <a:r>
              <a:rPr lang="cs-CZ" sz="4000" dirty="0" smtClean="0"/>
              <a:t>6 –</a:t>
            </a:r>
          </a:p>
          <a:p>
            <a:r>
              <a:rPr lang="cs-CZ" sz="4000" dirty="0" smtClean="0"/>
              <a:t>6 –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172400" y="1268760"/>
            <a:ext cx="814647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= 8</a:t>
            </a:r>
          </a:p>
          <a:p>
            <a:r>
              <a:rPr lang="cs-CZ" sz="4000" dirty="0" smtClean="0"/>
              <a:t>= 6</a:t>
            </a:r>
          </a:p>
          <a:p>
            <a:r>
              <a:rPr lang="cs-CZ" sz="4000" dirty="0" smtClean="0"/>
              <a:t>= 8</a:t>
            </a:r>
          </a:p>
          <a:p>
            <a:r>
              <a:rPr lang="cs-CZ" sz="4000" dirty="0" smtClean="0"/>
              <a:t>= 7</a:t>
            </a:r>
          </a:p>
          <a:p>
            <a:r>
              <a:rPr lang="cs-CZ" sz="4000" dirty="0" smtClean="0"/>
              <a:t>= 4</a:t>
            </a:r>
          </a:p>
          <a:p>
            <a:r>
              <a:rPr lang="cs-CZ" sz="4000" dirty="0" smtClean="0"/>
              <a:t>= 2</a:t>
            </a:r>
          </a:p>
          <a:p>
            <a:r>
              <a:rPr lang="cs-CZ" sz="4000" dirty="0" smtClean="0"/>
              <a:t>= 6</a:t>
            </a:r>
          </a:p>
          <a:p>
            <a:r>
              <a:rPr lang="cs-CZ" sz="4000" dirty="0" smtClean="0"/>
              <a:t>= 3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596336" y="1268760"/>
            <a:ext cx="444352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</a:t>
            </a:r>
          </a:p>
          <a:p>
            <a:r>
              <a:rPr lang="cs-CZ" sz="4000" dirty="0" smtClean="0"/>
              <a:t>4</a:t>
            </a:r>
          </a:p>
          <a:p>
            <a:r>
              <a:rPr lang="cs-CZ" sz="4000" dirty="0" smtClean="0"/>
              <a:t>1</a:t>
            </a:r>
          </a:p>
          <a:p>
            <a:r>
              <a:rPr lang="cs-CZ" sz="4000" dirty="0" smtClean="0"/>
              <a:t>3</a:t>
            </a:r>
          </a:p>
          <a:p>
            <a:r>
              <a:rPr lang="cs-CZ" sz="4000" dirty="0" smtClean="0"/>
              <a:t>4</a:t>
            </a:r>
          </a:p>
          <a:p>
            <a:r>
              <a:rPr lang="cs-CZ" sz="4000" dirty="0" smtClean="0"/>
              <a:t>2</a:t>
            </a:r>
          </a:p>
          <a:p>
            <a:r>
              <a:rPr lang="cs-CZ" sz="4000" dirty="0" smtClean="0"/>
              <a:t>0</a:t>
            </a:r>
          </a:p>
          <a:p>
            <a:r>
              <a:rPr lang="cs-CZ" sz="4000" dirty="0" smtClean="0"/>
              <a:t>3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/>
      <p:bldP spid="5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1268760"/>
            <a:ext cx="1728358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5+1+2=</a:t>
            </a:r>
          </a:p>
          <a:p>
            <a:r>
              <a:rPr lang="cs-CZ" sz="4000" dirty="0" smtClean="0"/>
              <a:t>1+3+4=</a:t>
            </a:r>
          </a:p>
          <a:p>
            <a:r>
              <a:rPr lang="cs-CZ" sz="4000" dirty="0" smtClean="0"/>
              <a:t>2+2+2=</a:t>
            </a:r>
          </a:p>
          <a:p>
            <a:r>
              <a:rPr lang="cs-CZ" sz="4000" dirty="0" smtClean="0"/>
              <a:t>1+1+4=</a:t>
            </a:r>
          </a:p>
          <a:p>
            <a:r>
              <a:rPr lang="cs-CZ" sz="4000" dirty="0" smtClean="0"/>
              <a:t>2+3+2=</a:t>
            </a:r>
          </a:p>
          <a:p>
            <a:r>
              <a:rPr lang="cs-CZ" sz="4000" dirty="0" smtClean="0"/>
              <a:t>3+4+1=</a:t>
            </a:r>
          </a:p>
          <a:p>
            <a:r>
              <a:rPr lang="cs-CZ" sz="4000" dirty="0" smtClean="0"/>
              <a:t>2+2+3=</a:t>
            </a:r>
          </a:p>
          <a:p>
            <a:r>
              <a:rPr lang="cs-CZ" sz="4000" dirty="0" smtClean="0"/>
              <a:t>3+1+2=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868144" y="1268760"/>
            <a:ext cx="1532792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8-3-4=</a:t>
            </a:r>
          </a:p>
          <a:p>
            <a:r>
              <a:rPr lang="cs-CZ" sz="4000" dirty="0" smtClean="0"/>
              <a:t>6-2-1=</a:t>
            </a:r>
          </a:p>
          <a:p>
            <a:r>
              <a:rPr lang="cs-CZ" sz="4000" dirty="0" smtClean="0"/>
              <a:t>4-1-2=</a:t>
            </a:r>
          </a:p>
          <a:p>
            <a:r>
              <a:rPr lang="cs-CZ" sz="4000" dirty="0" smtClean="0"/>
              <a:t>7-2-3=</a:t>
            </a:r>
          </a:p>
          <a:p>
            <a:r>
              <a:rPr lang="cs-CZ" sz="4000" dirty="0" smtClean="0"/>
              <a:t>8-5-3=</a:t>
            </a:r>
          </a:p>
          <a:p>
            <a:r>
              <a:rPr lang="cs-CZ" sz="4000" dirty="0" smtClean="0"/>
              <a:t>5-2-1=</a:t>
            </a:r>
          </a:p>
          <a:p>
            <a:r>
              <a:rPr lang="cs-CZ" sz="4000" dirty="0" smtClean="0"/>
              <a:t>7-3-1=</a:t>
            </a:r>
          </a:p>
          <a:p>
            <a:r>
              <a:rPr lang="cs-CZ" sz="4000" dirty="0" smtClean="0"/>
              <a:t>6-1-4=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19872" y="1268760"/>
            <a:ext cx="444352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8</a:t>
            </a:r>
          </a:p>
          <a:p>
            <a:r>
              <a:rPr lang="cs-CZ" sz="4000" dirty="0" smtClean="0"/>
              <a:t>8</a:t>
            </a:r>
          </a:p>
          <a:p>
            <a:r>
              <a:rPr lang="cs-CZ" sz="4000" dirty="0" smtClean="0"/>
              <a:t>6</a:t>
            </a:r>
          </a:p>
          <a:p>
            <a:r>
              <a:rPr lang="cs-CZ" sz="4000" dirty="0" smtClean="0"/>
              <a:t>6</a:t>
            </a:r>
          </a:p>
          <a:p>
            <a:r>
              <a:rPr lang="cs-CZ" sz="4000" dirty="0" smtClean="0"/>
              <a:t>7</a:t>
            </a:r>
          </a:p>
          <a:p>
            <a:r>
              <a:rPr lang="cs-CZ" sz="4000" dirty="0" smtClean="0"/>
              <a:t>8</a:t>
            </a:r>
          </a:p>
          <a:p>
            <a:r>
              <a:rPr lang="cs-CZ" sz="4000" dirty="0" smtClean="0"/>
              <a:t>7</a:t>
            </a:r>
          </a:p>
          <a:p>
            <a:r>
              <a:rPr lang="cs-CZ" sz="4000" dirty="0" smtClean="0"/>
              <a:t>6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52320" y="1268760"/>
            <a:ext cx="444352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</a:t>
            </a:r>
          </a:p>
          <a:p>
            <a:r>
              <a:rPr lang="cs-CZ" sz="4000" dirty="0" smtClean="0"/>
              <a:t>3</a:t>
            </a:r>
          </a:p>
          <a:p>
            <a:r>
              <a:rPr lang="cs-CZ" sz="4000" dirty="0" smtClean="0"/>
              <a:t>1</a:t>
            </a:r>
          </a:p>
          <a:p>
            <a:r>
              <a:rPr lang="cs-CZ" sz="4000" dirty="0" smtClean="0"/>
              <a:t>2</a:t>
            </a:r>
          </a:p>
          <a:p>
            <a:r>
              <a:rPr lang="cs-CZ" sz="4000" dirty="0" smtClean="0"/>
              <a:t>0</a:t>
            </a:r>
          </a:p>
          <a:p>
            <a:r>
              <a:rPr lang="cs-CZ" sz="4000" dirty="0" smtClean="0"/>
              <a:t>2</a:t>
            </a:r>
          </a:p>
          <a:p>
            <a:r>
              <a:rPr lang="cs-CZ" sz="4000" dirty="0" smtClean="0"/>
              <a:t>3</a:t>
            </a:r>
          </a:p>
          <a:p>
            <a:r>
              <a:rPr lang="cs-CZ" sz="4000" dirty="0" smtClean="0"/>
              <a:t>1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337</TotalTime>
  <Words>225</Words>
  <Application>Microsoft Office PowerPoint</Application>
  <PresentationFormat>Předvádění na obrazovce (4:3)</PresentationFormat>
  <Paragraphs>120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 Demjančuk</dc:creator>
  <cp:lastModifiedBy>Jaroslav Demjančuk</cp:lastModifiedBy>
  <cp:revision>39</cp:revision>
  <dcterms:created xsi:type="dcterms:W3CDTF">2011-11-04T21:34:38Z</dcterms:created>
  <dcterms:modified xsi:type="dcterms:W3CDTF">2011-11-23T08:40:53Z</dcterms:modified>
</cp:coreProperties>
</file>