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7"/>
  </p:notesMasterIdLst>
  <p:sldIdLst>
    <p:sldId id="269" r:id="rId2"/>
    <p:sldId id="270" r:id="rId3"/>
    <p:sldId id="256" r:id="rId4"/>
    <p:sldId id="271" r:id="rId5"/>
    <p:sldId id="257" r:id="rId6"/>
    <p:sldId id="262" r:id="rId7"/>
    <p:sldId id="268" r:id="rId8"/>
    <p:sldId id="259" r:id="rId9"/>
    <p:sldId id="264" r:id="rId10"/>
    <p:sldId id="260" r:id="rId11"/>
    <p:sldId id="265" r:id="rId12"/>
    <p:sldId id="261" r:id="rId13"/>
    <p:sldId id="263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VY_32_INOVACE_15_Pardubický kraj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Hnátnice,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smtClean="0"/>
            <a:t>: 17.11.2011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BB7584-A8EB-4507-AE33-CBA76DA14E47}" type="presOf" srcId="{4865AC3F-78E2-43BA-A56B-7C465B8FCF11}" destId="{FC425D1D-3DF2-408E-A4F8-250CA94A450A}" srcOrd="1" destOrd="0" presId="urn:microsoft.com/office/officeart/2005/8/layout/target3"/>
    <dgm:cxn modelId="{A634ED38-BD98-45B2-AF2C-827E0A2FAA5B}" type="presOf" srcId="{D05761FA-3C71-4DD0-9183-7C99EBE53F4B}" destId="{23526C68-77CF-4757-B0E2-EC80EC09B19D}" srcOrd="1" destOrd="0" presId="urn:microsoft.com/office/officeart/2005/8/layout/target3"/>
    <dgm:cxn modelId="{AD0D6628-ACAD-4624-B4F4-80EC70C9543A}" type="presOf" srcId="{B651F6E3-6281-48DB-9319-2AEAFDAE7572}" destId="{7145B55B-1B24-4B93-A1D4-B8021E4AC78C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29B89A8-314D-4CE3-81BA-2EF887B9A990}" type="presOf" srcId="{D05761FA-3C71-4DD0-9183-7C99EBE53F4B}" destId="{6204D4B4-078C-4ACF-B823-77A728483A32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DF050E27-9792-44C8-B106-F5279F7DBAB6}" type="presOf" srcId="{D8197B8C-B260-4A16-BDF4-0947B075E274}" destId="{5C0D1B75-263C-4468-B985-565C95B9422B}" srcOrd="1" destOrd="0" presId="urn:microsoft.com/office/officeart/2005/8/layout/target3"/>
    <dgm:cxn modelId="{A8886BBF-1BF6-4EB9-86D2-C2EE2BAD8E67}" type="presOf" srcId="{D1B46980-6531-4606-95E6-44980827E919}" destId="{004736B2-18D3-4D6D-AA18-DF3F81E9E312}" srcOrd="0" destOrd="0" presId="urn:microsoft.com/office/officeart/2005/8/layout/target3"/>
    <dgm:cxn modelId="{388F46EC-6197-405C-9180-E106CB6DA1CC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4B3592C-7D45-4DA6-AF83-E9B0C49912F0}" type="presOf" srcId="{4C35D32F-0EAB-4CD7-82EE-45574DC2A586}" destId="{2463512F-938D-4E07-9D5C-7B2E99ABD39E}" srcOrd="0" destOrd="0" presId="urn:microsoft.com/office/officeart/2005/8/layout/target3"/>
    <dgm:cxn modelId="{4E91E975-C2AD-489C-9BEF-4C92F0DAF508}" type="presOf" srcId="{D1D4F407-5343-4D3F-B5B9-D407B03CAEB4}" destId="{D005CE8C-CC26-4C3E-AC11-E15060ECD759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8A37DF27-3A23-4408-998E-F344AC1BD352}" type="presOf" srcId="{D8197B8C-B260-4A16-BDF4-0947B075E274}" destId="{0F7944D4-5DCA-4B9E-A896-D52854246E44}" srcOrd="0" destOrd="0" presId="urn:microsoft.com/office/officeart/2005/8/layout/target3"/>
    <dgm:cxn modelId="{1648524E-916B-4A64-85A6-178A6A2A6926}" type="presOf" srcId="{4C35D32F-0EAB-4CD7-82EE-45574DC2A586}" destId="{A02C1AC3-4F1B-47BC-9A88-D00EAE61D85A}" srcOrd="1" destOrd="0" presId="urn:microsoft.com/office/officeart/2005/8/layout/target3"/>
    <dgm:cxn modelId="{F38EEB46-D2E0-43E9-A75F-FEAEF7A02FF7}" type="presOf" srcId="{D1B46980-6531-4606-95E6-44980827E919}" destId="{2CDFEC33-8C2A-49C6-B23B-FA3577B1DCE9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C4DBBF3B-EE36-4BFD-B9D6-597DC15F7577}" type="presOf" srcId="{B651F6E3-6281-48DB-9319-2AEAFDAE7572}" destId="{70A198DD-41D2-4313-8B5B-1CF1BCF383FB}" srcOrd="1" destOrd="0" presId="urn:microsoft.com/office/officeart/2005/8/layout/target3"/>
    <dgm:cxn modelId="{36A7BDE8-7B24-4619-A6EC-95D3B2AF19D0}" type="presOf" srcId="{4865AC3F-78E2-43BA-A56B-7C465B8FCF11}" destId="{54F8D70D-FB57-4298-A600-D8F61B2A354A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35611C72-97A2-43F3-94CB-0D7388505A44}" type="presOf" srcId="{D1D4F407-5343-4D3F-B5B9-D407B03CAEB4}" destId="{AED2198E-93D5-4001-81B4-73124B309672}" srcOrd="1" destOrd="0" presId="urn:microsoft.com/office/officeart/2005/8/layout/target3"/>
    <dgm:cxn modelId="{CE28B89F-2369-4DA5-9987-7FAA6DCD5171}" type="presParOf" srcId="{333A1088-737F-45CB-B68E-254E46348037}" destId="{F5ABB229-8D3B-4694-996A-96F23CF14429}" srcOrd="0" destOrd="0" presId="urn:microsoft.com/office/officeart/2005/8/layout/target3"/>
    <dgm:cxn modelId="{99792737-C415-435F-A3BE-6839448C041B}" type="presParOf" srcId="{333A1088-737F-45CB-B68E-254E46348037}" destId="{F41139FD-01EE-4571-8B17-4FB00FC51163}" srcOrd="1" destOrd="0" presId="urn:microsoft.com/office/officeart/2005/8/layout/target3"/>
    <dgm:cxn modelId="{88BA39E3-4378-486F-A833-E2B943C9D57E}" type="presParOf" srcId="{333A1088-737F-45CB-B68E-254E46348037}" destId="{D005CE8C-CC26-4C3E-AC11-E15060ECD759}" srcOrd="2" destOrd="0" presId="urn:microsoft.com/office/officeart/2005/8/layout/target3"/>
    <dgm:cxn modelId="{FC7253BD-7FF9-4552-AE4A-D7A57F2337DF}" type="presParOf" srcId="{333A1088-737F-45CB-B68E-254E46348037}" destId="{E2699407-A48D-4333-A645-7FA48F1FE3B7}" srcOrd="3" destOrd="0" presId="urn:microsoft.com/office/officeart/2005/8/layout/target3"/>
    <dgm:cxn modelId="{04D8AC36-CC27-485C-A760-596D2C797B90}" type="presParOf" srcId="{333A1088-737F-45CB-B68E-254E46348037}" destId="{D5EA2712-68D0-4098-BDE6-B295C6AB6119}" srcOrd="4" destOrd="0" presId="urn:microsoft.com/office/officeart/2005/8/layout/target3"/>
    <dgm:cxn modelId="{BE6DAE71-EA50-4719-A5B3-D12C84C31AA8}" type="presParOf" srcId="{333A1088-737F-45CB-B68E-254E46348037}" destId="{54F8D70D-FB57-4298-A600-D8F61B2A354A}" srcOrd="5" destOrd="0" presId="urn:microsoft.com/office/officeart/2005/8/layout/target3"/>
    <dgm:cxn modelId="{2D22FD1A-D640-47D4-BB27-DDF7F1FBFC55}" type="presParOf" srcId="{333A1088-737F-45CB-B68E-254E46348037}" destId="{C616B022-AA0C-4D3B-BDBF-093D86622E86}" srcOrd="6" destOrd="0" presId="urn:microsoft.com/office/officeart/2005/8/layout/target3"/>
    <dgm:cxn modelId="{1783B25B-D785-40E0-AE96-CC92E835E016}" type="presParOf" srcId="{333A1088-737F-45CB-B68E-254E46348037}" destId="{69684AB7-5B8D-45A5-BC2F-6AF80EB883EF}" srcOrd="7" destOrd="0" presId="urn:microsoft.com/office/officeart/2005/8/layout/target3"/>
    <dgm:cxn modelId="{E80C4A67-F2EE-42B5-9A50-2DA3058407E2}" type="presParOf" srcId="{333A1088-737F-45CB-B68E-254E46348037}" destId="{004736B2-18D3-4D6D-AA18-DF3F81E9E312}" srcOrd="8" destOrd="0" presId="urn:microsoft.com/office/officeart/2005/8/layout/target3"/>
    <dgm:cxn modelId="{CCD6DCF0-6ADA-45EE-9332-D67EB8314063}" type="presParOf" srcId="{333A1088-737F-45CB-B68E-254E46348037}" destId="{9CCAD005-8609-4003-9C1F-3AFC293FB9F9}" srcOrd="9" destOrd="0" presId="urn:microsoft.com/office/officeart/2005/8/layout/target3"/>
    <dgm:cxn modelId="{E840A3E8-D8F9-4631-8C67-EC47A08CF969}" type="presParOf" srcId="{333A1088-737F-45CB-B68E-254E46348037}" destId="{0C4087F0-2DA9-4805-A823-C8C5404FEF67}" srcOrd="10" destOrd="0" presId="urn:microsoft.com/office/officeart/2005/8/layout/target3"/>
    <dgm:cxn modelId="{BB015F94-E8B9-47B4-874F-637172A7A619}" type="presParOf" srcId="{333A1088-737F-45CB-B68E-254E46348037}" destId="{7145B55B-1B24-4B93-A1D4-B8021E4AC78C}" srcOrd="11" destOrd="0" presId="urn:microsoft.com/office/officeart/2005/8/layout/target3"/>
    <dgm:cxn modelId="{ECF9FC8F-2E03-4E55-A020-1B0EB8A1C87D}" type="presParOf" srcId="{333A1088-737F-45CB-B68E-254E46348037}" destId="{6919BCDB-3A39-4371-A415-42187620F612}" srcOrd="12" destOrd="0" presId="urn:microsoft.com/office/officeart/2005/8/layout/target3"/>
    <dgm:cxn modelId="{F0C79172-11DD-451F-BE48-49D26D1A743E}" type="presParOf" srcId="{333A1088-737F-45CB-B68E-254E46348037}" destId="{19974A4C-782A-40F8-BDC1-A903A52CB5DC}" srcOrd="13" destOrd="0" presId="urn:microsoft.com/office/officeart/2005/8/layout/target3"/>
    <dgm:cxn modelId="{761E030D-A9B1-4528-B910-590E37524AE0}" type="presParOf" srcId="{333A1088-737F-45CB-B68E-254E46348037}" destId="{0F7944D4-5DCA-4B9E-A896-D52854246E44}" srcOrd="14" destOrd="0" presId="urn:microsoft.com/office/officeart/2005/8/layout/target3"/>
    <dgm:cxn modelId="{35571ADF-9E6A-40B9-96F4-7AB243BDEBE6}" type="presParOf" srcId="{333A1088-737F-45CB-B68E-254E46348037}" destId="{DFC55A8B-2DFD-41AE-A307-96A1D2E66396}" srcOrd="15" destOrd="0" presId="urn:microsoft.com/office/officeart/2005/8/layout/target3"/>
    <dgm:cxn modelId="{8053F909-B25E-4F55-9729-8BE44BB3AFF2}" type="presParOf" srcId="{333A1088-737F-45CB-B68E-254E46348037}" destId="{EB210E99-FECE-49F2-86FD-20F903E541DE}" srcOrd="16" destOrd="0" presId="urn:microsoft.com/office/officeart/2005/8/layout/target3"/>
    <dgm:cxn modelId="{1673196E-D7E7-4E05-9C6A-BE8B85522A4D}" type="presParOf" srcId="{333A1088-737F-45CB-B68E-254E46348037}" destId="{2463512F-938D-4E07-9D5C-7B2E99ABD39E}" srcOrd="17" destOrd="0" presId="urn:microsoft.com/office/officeart/2005/8/layout/target3"/>
    <dgm:cxn modelId="{065460EE-5C4D-41E5-A62F-660BFE3A338A}" type="presParOf" srcId="{333A1088-737F-45CB-B68E-254E46348037}" destId="{59FE3E3B-A92F-4A98-9A20-76394874AFA6}" srcOrd="18" destOrd="0" presId="urn:microsoft.com/office/officeart/2005/8/layout/target3"/>
    <dgm:cxn modelId="{DE016266-69CD-4F9B-A6FB-77D1C01ECF76}" type="presParOf" srcId="{333A1088-737F-45CB-B68E-254E46348037}" destId="{8EB502EF-CA4F-4140-AFB6-D26D41E73615}" srcOrd="19" destOrd="0" presId="urn:microsoft.com/office/officeart/2005/8/layout/target3"/>
    <dgm:cxn modelId="{784D21A6-C097-41AF-AA10-C2F718A5CA2A}" type="presParOf" srcId="{333A1088-737F-45CB-B68E-254E46348037}" destId="{6204D4B4-078C-4ACF-B823-77A728483A32}" srcOrd="20" destOrd="0" presId="urn:microsoft.com/office/officeart/2005/8/layout/target3"/>
    <dgm:cxn modelId="{C7FFB388-9D3E-46E0-9FB8-2EEA6A7786F6}" type="presParOf" srcId="{333A1088-737F-45CB-B68E-254E46348037}" destId="{AED2198E-93D5-4001-81B4-73124B309672}" srcOrd="21" destOrd="0" presId="urn:microsoft.com/office/officeart/2005/8/layout/target3"/>
    <dgm:cxn modelId="{EFC95BFB-43A2-4CFB-AA9F-1C9D07F33B38}" type="presParOf" srcId="{333A1088-737F-45CB-B68E-254E46348037}" destId="{FC425D1D-3DF2-408E-A4F8-250CA94A450A}" srcOrd="22" destOrd="0" presId="urn:microsoft.com/office/officeart/2005/8/layout/target3"/>
    <dgm:cxn modelId="{D4BF0CFF-4846-460F-847A-831DA1A6218C}" type="presParOf" srcId="{333A1088-737F-45CB-B68E-254E46348037}" destId="{2CDFEC33-8C2A-49C6-B23B-FA3577B1DCE9}" srcOrd="23" destOrd="0" presId="urn:microsoft.com/office/officeart/2005/8/layout/target3"/>
    <dgm:cxn modelId="{473BE054-A763-4EC8-B775-987165E0CCDA}" type="presParOf" srcId="{333A1088-737F-45CB-B68E-254E46348037}" destId="{70A198DD-41D2-4313-8B5B-1CF1BCF383FB}" srcOrd="24" destOrd="0" presId="urn:microsoft.com/office/officeart/2005/8/layout/target3"/>
    <dgm:cxn modelId="{1A0188A9-6DFE-459F-B57D-141475073209}" type="presParOf" srcId="{333A1088-737F-45CB-B68E-254E46348037}" destId="{5C0D1B75-263C-4468-B985-565C95B9422B}" srcOrd="25" destOrd="0" presId="urn:microsoft.com/office/officeart/2005/8/layout/target3"/>
    <dgm:cxn modelId="{BEC3CE11-2389-4A43-B652-228130F46825}" type="presParOf" srcId="{333A1088-737F-45CB-B68E-254E46348037}" destId="{A02C1AC3-4F1B-47BC-9A88-D00EAE61D85A}" srcOrd="26" destOrd="0" presId="urn:microsoft.com/office/officeart/2005/8/layout/target3"/>
    <dgm:cxn modelId="{51E15886-FE33-48A5-A157-D73D3C1CAAFE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accent2">
                <a:shade val="50000"/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accent2">
                <a:shade val="50000"/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accent2">
                <a:shade val="50000"/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accent2">
                <a:shade val="50000"/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Hnátnice, okres Ústí nad Orlicí</a:t>
          </a:r>
          <a:endParaRPr lang="cs-CZ" sz="18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240380"/>
                <a:satOff val="-15963"/>
                <a:lumOff val="15805"/>
                <a:alphaOff val="0"/>
                <a:shade val="35000"/>
                <a:satMod val="190000"/>
              </a:schemeClr>
            </a:gs>
            <a:gs pos="30000">
              <a:schemeClr val="accent2">
                <a:shade val="50000"/>
                <a:hueOff val="-240380"/>
                <a:satOff val="-15963"/>
                <a:lumOff val="15805"/>
                <a:alphaOff val="0"/>
                <a:shade val="64000"/>
                <a:satMod val="165000"/>
              </a:schemeClr>
            </a:gs>
            <a:gs pos="46000">
              <a:schemeClr val="accent2">
                <a:shade val="50000"/>
                <a:hueOff val="-240380"/>
                <a:satOff val="-15963"/>
                <a:lumOff val="15805"/>
                <a:alphaOff val="0"/>
                <a:shade val="74000"/>
                <a:satMod val="165000"/>
              </a:schemeClr>
            </a:gs>
            <a:gs pos="56000">
              <a:schemeClr val="accent2">
                <a:shade val="50000"/>
                <a:hueOff val="-240380"/>
                <a:satOff val="-15963"/>
                <a:lumOff val="15805"/>
                <a:alphaOff val="0"/>
                <a:shade val="74000"/>
                <a:satMod val="165000"/>
              </a:schemeClr>
            </a:gs>
            <a:gs pos="70000">
              <a:schemeClr val="accent2">
                <a:shade val="50000"/>
                <a:hueOff val="-240380"/>
                <a:satOff val="-15963"/>
                <a:lumOff val="15805"/>
                <a:alphaOff val="0"/>
                <a:shade val="64000"/>
                <a:satMod val="165000"/>
              </a:schemeClr>
            </a:gs>
            <a:gs pos="100000">
              <a:schemeClr val="accent2">
                <a:shade val="50000"/>
                <a:hueOff val="-240380"/>
                <a:satOff val="-15963"/>
                <a:lumOff val="15805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2">
              <a:shade val="50000"/>
              <a:hueOff val="-229861"/>
              <a:satOff val="-15575"/>
              <a:lumOff val="14553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smtClean="0"/>
            <a:t>: 17.11.2011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480759"/>
                <a:satOff val="-31925"/>
                <a:lumOff val="31610"/>
                <a:alphaOff val="0"/>
                <a:shade val="35000"/>
                <a:satMod val="190000"/>
              </a:schemeClr>
            </a:gs>
            <a:gs pos="30000">
              <a:schemeClr val="accent2">
                <a:shade val="50000"/>
                <a:hueOff val="-480759"/>
                <a:satOff val="-31925"/>
                <a:lumOff val="31610"/>
                <a:alphaOff val="0"/>
                <a:shade val="64000"/>
                <a:satMod val="165000"/>
              </a:schemeClr>
            </a:gs>
            <a:gs pos="46000">
              <a:schemeClr val="accent2">
                <a:shade val="50000"/>
                <a:hueOff val="-480759"/>
                <a:satOff val="-31925"/>
                <a:lumOff val="31610"/>
                <a:alphaOff val="0"/>
                <a:shade val="74000"/>
                <a:satMod val="165000"/>
              </a:schemeClr>
            </a:gs>
            <a:gs pos="56000">
              <a:schemeClr val="accent2">
                <a:shade val="50000"/>
                <a:hueOff val="-480759"/>
                <a:satOff val="-31925"/>
                <a:lumOff val="31610"/>
                <a:alphaOff val="0"/>
                <a:shade val="74000"/>
                <a:satMod val="165000"/>
              </a:schemeClr>
            </a:gs>
            <a:gs pos="70000">
              <a:schemeClr val="accent2">
                <a:shade val="50000"/>
                <a:hueOff val="-480759"/>
                <a:satOff val="-31925"/>
                <a:lumOff val="31610"/>
                <a:alphaOff val="0"/>
                <a:shade val="64000"/>
                <a:satMod val="165000"/>
              </a:schemeClr>
            </a:gs>
            <a:gs pos="100000">
              <a:schemeClr val="accent2">
                <a:shade val="50000"/>
                <a:hueOff val="-480759"/>
                <a:satOff val="-31925"/>
                <a:lumOff val="3161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2">
              <a:shade val="50000"/>
              <a:hueOff val="-459722"/>
              <a:satOff val="-31149"/>
              <a:lumOff val="29106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721139"/>
                <a:satOff val="-47888"/>
                <a:lumOff val="47415"/>
                <a:alphaOff val="0"/>
                <a:shade val="35000"/>
                <a:satMod val="190000"/>
              </a:schemeClr>
            </a:gs>
            <a:gs pos="30000">
              <a:schemeClr val="accent2">
                <a:shade val="50000"/>
                <a:hueOff val="-721139"/>
                <a:satOff val="-47888"/>
                <a:lumOff val="47415"/>
                <a:alphaOff val="0"/>
                <a:shade val="64000"/>
                <a:satMod val="165000"/>
              </a:schemeClr>
            </a:gs>
            <a:gs pos="46000">
              <a:schemeClr val="accent2">
                <a:shade val="50000"/>
                <a:hueOff val="-721139"/>
                <a:satOff val="-47888"/>
                <a:lumOff val="47415"/>
                <a:alphaOff val="0"/>
                <a:shade val="74000"/>
                <a:satMod val="165000"/>
              </a:schemeClr>
            </a:gs>
            <a:gs pos="56000">
              <a:schemeClr val="accent2">
                <a:shade val="50000"/>
                <a:hueOff val="-721139"/>
                <a:satOff val="-47888"/>
                <a:lumOff val="47415"/>
                <a:alphaOff val="0"/>
                <a:shade val="74000"/>
                <a:satMod val="165000"/>
              </a:schemeClr>
            </a:gs>
            <a:gs pos="70000">
              <a:schemeClr val="accent2">
                <a:shade val="50000"/>
                <a:hueOff val="-721139"/>
                <a:satOff val="-47888"/>
                <a:lumOff val="47415"/>
                <a:alphaOff val="0"/>
                <a:shade val="64000"/>
                <a:satMod val="165000"/>
              </a:schemeClr>
            </a:gs>
            <a:gs pos="100000">
              <a:schemeClr val="accent2">
                <a:shade val="50000"/>
                <a:hueOff val="-721139"/>
                <a:satOff val="-47888"/>
                <a:lumOff val="47415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2">
              <a:shade val="50000"/>
              <a:hueOff val="-689583"/>
              <a:satOff val="-46724"/>
              <a:lumOff val="43659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VY_32_INOVACE_15_Pardubický kraj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721139"/>
                <a:satOff val="-47888"/>
                <a:lumOff val="47415"/>
                <a:alphaOff val="0"/>
                <a:shade val="35000"/>
                <a:satMod val="190000"/>
              </a:schemeClr>
            </a:gs>
            <a:gs pos="30000">
              <a:schemeClr val="accent2">
                <a:shade val="50000"/>
                <a:hueOff val="-721139"/>
                <a:satOff val="-47888"/>
                <a:lumOff val="47415"/>
                <a:alphaOff val="0"/>
                <a:shade val="64000"/>
                <a:satMod val="165000"/>
              </a:schemeClr>
            </a:gs>
            <a:gs pos="46000">
              <a:schemeClr val="accent2">
                <a:shade val="50000"/>
                <a:hueOff val="-721139"/>
                <a:satOff val="-47888"/>
                <a:lumOff val="47415"/>
                <a:alphaOff val="0"/>
                <a:shade val="74000"/>
                <a:satMod val="165000"/>
              </a:schemeClr>
            </a:gs>
            <a:gs pos="56000">
              <a:schemeClr val="accent2">
                <a:shade val="50000"/>
                <a:hueOff val="-721139"/>
                <a:satOff val="-47888"/>
                <a:lumOff val="47415"/>
                <a:alphaOff val="0"/>
                <a:shade val="74000"/>
                <a:satMod val="165000"/>
              </a:schemeClr>
            </a:gs>
            <a:gs pos="70000">
              <a:schemeClr val="accent2">
                <a:shade val="50000"/>
                <a:hueOff val="-721139"/>
                <a:satOff val="-47888"/>
                <a:lumOff val="47415"/>
                <a:alphaOff val="0"/>
                <a:shade val="64000"/>
                <a:satMod val="165000"/>
              </a:schemeClr>
            </a:gs>
            <a:gs pos="100000">
              <a:schemeClr val="accent2">
                <a:shade val="50000"/>
                <a:hueOff val="-721139"/>
                <a:satOff val="-47888"/>
                <a:lumOff val="47415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2">
              <a:shade val="50000"/>
              <a:hueOff val="-689583"/>
              <a:satOff val="-46724"/>
              <a:lumOff val="43659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480759"/>
                <a:satOff val="-31925"/>
                <a:lumOff val="31610"/>
                <a:alphaOff val="0"/>
                <a:shade val="35000"/>
                <a:satMod val="190000"/>
              </a:schemeClr>
            </a:gs>
            <a:gs pos="30000">
              <a:schemeClr val="accent2">
                <a:shade val="50000"/>
                <a:hueOff val="-480759"/>
                <a:satOff val="-31925"/>
                <a:lumOff val="31610"/>
                <a:alphaOff val="0"/>
                <a:shade val="64000"/>
                <a:satMod val="165000"/>
              </a:schemeClr>
            </a:gs>
            <a:gs pos="46000">
              <a:schemeClr val="accent2">
                <a:shade val="50000"/>
                <a:hueOff val="-480759"/>
                <a:satOff val="-31925"/>
                <a:lumOff val="31610"/>
                <a:alphaOff val="0"/>
                <a:shade val="74000"/>
                <a:satMod val="165000"/>
              </a:schemeClr>
            </a:gs>
            <a:gs pos="56000">
              <a:schemeClr val="accent2">
                <a:shade val="50000"/>
                <a:hueOff val="-480759"/>
                <a:satOff val="-31925"/>
                <a:lumOff val="31610"/>
                <a:alphaOff val="0"/>
                <a:shade val="74000"/>
                <a:satMod val="165000"/>
              </a:schemeClr>
            </a:gs>
            <a:gs pos="70000">
              <a:schemeClr val="accent2">
                <a:shade val="50000"/>
                <a:hueOff val="-480759"/>
                <a:satOff val="-31925"/>
                <a:lumOff val="31610"/>
                <a:alphaOff val="0"/>
                <a:shade val="64000"/>
                <a:satMod val="165000"/>
              </a:schemeClr>
            </a:gs>
            <a:gs pos="100000">
              <a:schemeClr val="accent2">
                <a:shade val="50000"/>
                <a:hueOff val="-480759"/>
                <a:satOff val="-31925"/>
                <a:lumOff val="3161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2">
              <a:shade val="50000"/>
              <a:hueOff val="-459722"/>
              <a:satOff val="-31149"/>
              <a:lumOff val="29106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240380"/>
                <a:satOff val="-15963"/>
                <a:lumOff val="15805"/>
                <a:alphaOff val="0"/>
                <a:shade val="35000"/>
                <a:satMod val="190000"/>
              </a:schemeClr>
            </a:gs>
            <a:gs pos="30000">
              <a:schemeClr val="accent2">
                <a:shade val="50000"/>
                <a:hueOff val="-240380"/>
                <a:satOff val="-15963"/>
                <a:lumOff val="15805"/>
                <a:alphaOff val="0"/>
                <a:shade val="64000"/>
                <a:satMod val="165000"/>
              </a:schemeClr>
            </a:gs>
            <a:gs pos="46000">
              <a:schemeClr val="accent2">
                <a:shade val="50000"/>
                <a:hueOff val="-240380"/>
                <a:satOff val="-15963"/>
                <a:lumOff val="15805"/>
                <a:alphaOff val="0"/>
                <a:shade val="74000"/>
                <a:satMod val="165000"/>
              </a:schemeClr>
            </a:gs>
            <a:gs pos="56000">
              <a:schemeClr val="accent2">
                <a:shade val="50000"/>
                <a:hueOff val="-240380"/>
                <a:satOff val="-15963"/>
                <a:lumOff val="15805"/>
                <a:alphaOff val="0"/>
                <a:shade val="74000"/>
                <a:satMod val="165000"/>
              </a:schemeClr>
            </a:gs>
            <a:gs pos="70000">
              <a:schemeClr val="accent2">
                <a:shade val="50000"/>
                <a:hueOff val="-240380"/>
                <a:satOff val="-15963"/>
                <a:lumOff val="15805"/>
                <a:alphaOff val="0"/>
                <a:shade val="64000"/>
                <a:satMod val="165000"/>
              </a:schemeClr>
            </a:gs>
            <a:gs pos="100000">
              <a:schemeClr val="accent2">
                <a:shade val="50000"/>
                <a:hueOff val="-240380"/>
                <a:satOff val="-15963"/>
                <a:lumOff val="15805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2">
              <a:shade val="50000"/>
              <a:hueOff val="-229861"/>
              <a:satOff val="-15575"/>
              <a:lumOff val="14553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C90C9-F450-48EC-B23F-DE4900FC677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8BADEF-44A2-4564-99AE-37387977E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242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CC8B612-CA42-49C7-B5F3-9AFAC7B3A8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4CC8B612-CA42-49C7-B5F3-9AFAC7B3A8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CC8B612-CA42-49C7-B5F3-9AFAC7B3A8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ingerbread_house.jpg" TargetMode="External"/><Relationship Id="rId3" Type="http://schemas.openxmlformats.org/officeDocument/2006/relationships/hyperlink" Target="http://cs.wikipedia.org/wiki/Soubor:Kate%C5%99ina.jpg" TargetMode="External"/><Relationship Id="rId7" Type="http://schemas.openxmlformats.org/officeDocument/2006/relationships/hyperlink" Target="http://cs.wikipedia.org/wiki/Soubor:Pramen_Moravy_(1).JPG" TargetMode="External"/><Relationship Id="rId2" Type="http://schemas.openxmlformats.org/officeDocument/2006/relationships/hyperlink" Target="http://cs.wikipedia.org/wiki/Soubor:Pardubice_CZ_Zelena_bran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Velka_destna_001.jpg" TargetMode="External"/><Relationship Id="rId5" Type="http://schemas.openxmlformats.org/officeDocument/2006/relationships/hyperlink" Target="http://cs.wikipedia.org/wiki/Soubor:Kostel_Nav%C5%A1t%C3%ADven%C3%AD_Panny_Marie_(Svitavy).jpg" TargetMode="External"/><Relationship Id="rId10" Type="http://schemas.openxmlformats.org/officeDocument/2006/relationships/hyperlink" Target="http://cs.wikipedia.org/wiki/Soubor:Praha_hlavn%C3%AD_n%C3%A1dra%C5%BE%C3%AD-od_Vinohradsk%C3%A9.jpg" TargetMode="External"/><Relationship Id="rId4" Type="http://schemas.openxmlformats.org/officeDocument/2006/relationships/hyperlink" Target="http://cs.wikipedia.org/wiki/Soubor:Litomysl3.jpg" TargetMode="External"/><Relationship Id="rId9" Type="http://schemas.openxmlformats.org/officeDocument/2006/relationships/hyperlink" Target="http://cs.wikipedia.org/wiki/Soubor:Horse_racing_Velka_Chuch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30272130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265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r>
              <a:rPr lang="cs-CZ" sz="2000" smtClean="0"/>
              <a:t>Žáci se seznamují s Pardubickým krajem – jeho krajským městem a dalšími městy, polohou, povrchem, vodstvem, jaké je zde zemědělství a průmysl.</a:t>
            </a:r>
          </a:p>
          <a:p>
            <a:r>
              <a:rPr lang="cs-CZ" sz="2000" smtClean="0"/>
              <a:t>Žáci při výkladu pracují s mapou České republiky. Ukazují si na příruční i nástěnné mapě pod vedením učitele současně s výkladem.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16218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>
                <a:solidFill>
                  <a:schemeClr val="accent2">
                    <a:lumMod val="50000"/>
                  </a:schemeClr>
                </a:solidFill>
              </a:rPr>
              <a:t>Pardubický kraj</a:t>
            </a:r>
            <a:endParaRPr lang="cs-CZ" sz="7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077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Při sledování prezentace pracuj s mapou České republiky.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23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98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9047"/>
            <a:ext cx="8229600" cy="6232321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Krajským městem Pardubického kraje jsou </a:t>
            </a:r>
            <a:r>
              <a:rPr lang="cs-CZ" sz="3600" b="1" dirty="0" smtClean="0"/>
              <a:t>Pardubice</a:t>
            </a:r>
            <a:r>
              <a:rPr lang="cs-CZ" sz="3600" dirty="0" smtClean="0"/>
              <a:t>.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3600" dirty="0"/>
          </a:p>
          <a:p>
            <a:r>
              <a:rPr lang="cs-CZ" sz="3200" dirty="0" smtClean="0"/>
              <a:t>Kraj leží na severovýchodě Čech.</a:t>
            </a:r>
            <a:endParaRPr lang="cs-CZ" sz="3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56792"/>
            <a:ext cx="324036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3215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Další  města kraje: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Svitavy</a:t>
            </a:r>
          </a:p>
          <a:p>
            <a:endParaRPr lang="cs-CZ" dirty="0" smtClean="0"/>
          </a:p>
          <a:p>
            <a:r>
              <a:rPr lang="cs-CZ" dirty="0" smtClean="0"/>
              <a:t>Ústí nad Orlicí</a:t>
            </a:r>
          </a:p>
          <a:p>
            <a:endParaRPr lang="cs-CZ" dirty="0" smtClean="0"/>
          </a:p>
          <a:p>
            <a:r>
              <a:rPr lang="cs-CZ" dirty="0" smtClean="0"/>
              <a:t>Česká Třebová</a:t>
            </a:r>
          </a:p>
          <a:p>
            <a:endParaRPr lang="cs-CZ" dirty="0" smtClean="0"/>
          </a:p>
          <a:p>
            <a:r>
              <a:rPr lang="cs-CZ" dirty="0" smtClean="0"/>
              <a:t>Litomyšl</a:t>
            </a:r>
          </a:p>
          <a:p>
            <a:endParaRPr lang="cs-CZ" dirty="0" smtClean="0"/>
          </a:p>
          <a:p>
            <a:r>
              <a:rPr lang="cs-CZ" dirty="0" smtClean="0"/>
              <a:t>Chrudim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728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3456384" cy="2388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leva 5"/>
          <p:cNvSpPr/>
          <p:nvPr/>
        </p:nvSpPr>
        <p:spPr>
          <a:xfrm>
            <a:off x="4139952" y="650338"/>
            <a:ext cx="3600400" cy="1584176"/>
          </a:xfrm>
          <a:prstGeom prst="leftArrow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Rotunda sv. Kateřiny v České Třebové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78308"/>
            <a:ext cx="3641981" cy="2731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1187624" y="2793635"/>
            <a:ext cx="3456384" cy="1512168"/>
          </a:xfrm>
          <a:prstGeom prst="rightArrow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Zámek v Litomyšli (památka UNESCO)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132" y="4305803"/>
            <a:ext cx="2873896" cy="2155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leva 7"/>
          <p:cNvSpPr/>
          <p:nvPr/>
        </p:nvSpPr>
        <p:spPr>
          <a:xfrm>
            <a:off x="3707904" y="4867647"/>
            <a:ext cx="4032448" cy="1593578"/>
          </a:xfrm>
          <a:prstGeom prst="leftArrow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Kostel Navštívení Panny Marie (Svitavy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)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577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8229600" cy="6830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Povrch</a:t>
            </a:r>
            <a:b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</a:b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82880" indent="0">
              <a:buNone/>
            </a:pPr>
            <a:endParaRPr lang="cs-CZ" b="1" u="sng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Hranice lemují </a:t>
            </a:r>
            <a:r>
              <a:rPr lang="cs-CZ" b="1" dirty="0" smtClean="0"/>
              <a:t>Orlické hory </a:t>
            </a:r>
            <a:r>
              <a:rPr lang="cs-CZ" dirty="0" smtClean="0"/>
              <a:t>a západní svahy </a:t>
            </a:r>
            <a:r>
              <a:rPr lang="cs-CZ" b="1" dirty="0" smtClean="0"/>
              <a:t>Hrubého Jeseníku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Na jihovýchodě zasahují </a:t>
            </a:r>
            <a:r>
              <a:rPr lang="cs-CZ" b="1" dirty="0" smtClean="0"/>
              <a:t>Žďárské vrchy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Podél toku </a:t>
            </a:r>
            <a:r>
              <a:rPr lang="cs-CZ" dirty="0"/>
              <a:t>L</a:t>
            </a:r>
            <a:r>
              <a:rPr lang="cs-CZ" dirty="0" smtClean="0"/>
              <a:t>abe se rozprostírá </a:t>
            </a:r>
            <a:r>
              <a:rPr lang="cs-CZ" b="1" dirty="0" smtClean="0"/>
              <a:t>Polabská nížina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Nejvyšším bodem kraje je </a:t>
            </a:r>
            <a:r>
              <a:rPr lang="cs-CZ" b="1" dirty="0" smtClean="0"/>
              <a:t>Kralický Sněžník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692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:\DUMy\vyhled na Kralicky sněžni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788" y="415224"/>
            <a:ext cx="3730336" cy="279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750279" y="606847"/>
            <a:ext cx="3744416" cy="1656184"/>
          </a:xfrm>
          <a:prstGeom prst="rightArrow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Výhled na Kralický Sněžník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332690"/>
            <a:ext cx="3954016" cy="2644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eva 4"/>
          <p:cNvSpPr/>
          <p:nvPr/>
        </p:nvSpPr>
        <p:spPr>
          <a:xfrm>
            <a:off x="5092769" y="4005064"/>
            <a:ext cx="3240360" cy="1512168"/>
          </a:xfrm>
          <a:prstGeom prst="leftArrow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Orlické hory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17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521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Vodstvo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2453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Krajem protéká řeka </a:t>
            </a:r>
            <a:r>
              <a:rPr lang="cs-CZ" b="1" dirty="0" smtClean="0"/>
              <a:t>Labe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Na svazích Kralického Sněžníku pramení řeka </a:t>
            </a:r>
            <a:r>
              <a:rPr lang="cs-CZ" b="1" dirty="0" smtClean="0"/>
              <a:t>Morava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 kraji pramení  </a:t>
            </a:r>
            <a:r>
              <a:rPr lang="cs-CZ" b="1" dirty="0" smtClean="0"/>
              <a:t>Svitava, Chrudimka</a:t>
            </a:r>
            <a:r>
              <a:rPr lang="cs-CZ" dirty="0" smtClean="0"/>
              <a:t> a </a:t>
            </a:r>
            <a:r>
              <a:rPr lang="cs-CZ" b="1" dirty="0" smtClean="0"/>
              <a:t>Tichá Orlice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Částí kraje protéká </a:t>
            </a:r>
            <a:r>
              <a:rPr lang="cs-CZ" b="1" dirty="0" smtClean="0"/>
              <a:t>Divoká Orlice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Na středním toku Chrudimky: </a:t>
            </a:r>
            <a:r>
              <a:rPr lang="cs-CZ" b="1" dirty="0" smtClean="0"/>
              <a:t>vodní nádrž Seč.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59956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3672408" cy="2754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eva 4"/>
          <p:cNvSpPr/>
          <p:nvPr/>
        </p:nvSpPr>
        <p:spPr>
          <a:xfrm>
            <a:off x="4572000" y="908720"/>
            <a:ext cx="3744416" cy="1800200"/>
          </a:xfrm>
          <a:prstGeom prst="leftArrow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Pramen Moravy pod vrcholem Kralického Sněžníku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56992"/>
            <a:ext cx="3938587" cy="295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827584" y="4149080"/>
            <a:ext cx="3240360" cy="1728192"/>
          </a:xfrm>
          <a:prstGeom prst="rightArrow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Pastvinská přehrada na Divoké Orlici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566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32400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Zemědělství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r>
              <a:rPr lang="cs-CZ" dirty="0" smtClean="0"/>
              <a:t>Největší část kraje: </a:t>
            </a:r>
            <a:r>
              <a:rPr lang="cs-CZ" b="1" dirty="0" smtClean="0"/>
              <a:t>zemědělská půda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V úrodném Polabí se pěstují </a:t>
            </a:r>
            <a:r>
              <a:rPr lang="cs-CZ" b="1" dirty="0" smtClean="0"/>
              <a:t>obiloviny</a:t>
            </a:r>
            <a:r>
              <a:rPr lang="cs-CZ" dirty="0" smtClean="0"/>
              <a:t>, </a:t>
            </a:r>
            <a:r>
              <a:rPr lang="cs-CZ" b="1" dirty="0" smtClean="0"/>
              <a:t>okopaniny</a:t>
            </a:r>
            <a:r>
              <a:rPr lang="cs-CZ" dirty="0" smtClean="0"/>
              <a:t>, </a:t>
            </a:r>
            <a:r>
              <a:rPr lang="cs-CZ" b="1" dirty="0" smtClean="0"/>
              <a:t>olejniny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172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Průmysl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okolí Labe </a:t>
            </a:r>
            <a:r>
              <a:rPr lang="cs-CZ" b="1" dirty="0" smtClean="0"/>
              <a:t>potravinářský</a:t>
            </a:r>
            <a:r>
              <a:rPr lang="cs-CZ" dirty="0" smtClean="0"/>
              <a:t> průmysl.</a:t>
            </a:r>
          </a:p>
          <a:p>
            <a:endParaRPr lang="cs-CZ" dirty="0" smtClean="0"/>
          </a:p>
          <a:p>
            <a:r>
              <a:rPr lang="cs-CZ" dirty="0" smtClean="0"/>
              <a:t>Je zde rozvinut průmysl </a:t>
            </a:r>
            <a:r>
              <a:rPr lang="cs-CZ" b="1" dirty="0" smtClean="0"/>
              <a:t>chemický</a:t>
            </a:r>
            <a:r>
              <a:rPr lang="cs-CZ" dirty="0" smtClean="0"/>
              <a:t> (Semtín), </a:t>
            </a:r>
            <a:r>
              <a:rPr lang="cs-CZ" b="1" dirty="0" smtClean="0"/>
              <a:t>oděvní</a:t>
            </a:r>
            <a:r>
              <a:rPr lang="cs-CZ" dirty="0" smtClean="0"/>
              <a:t>, </a:t>
            </a:r>
            <a:r>
              <a:rPr lang="cs-CZ" b="1" dirty="0" smtClean="0"/>
              <a:t>textilní</a:t>
            </a:r>
            <a:r>
              <a:rPr lang="cs-CZ" dirty="0" smtClean="0"/>
              <a:t>, </a:t>
            </a:r>
            <a:r>
              <a:rPr lang="cs-CZ" b="1" dirty="0" smtClean="0"/>
              <a:t>kožedělný</a:t>
            </a:r>
            <a:r>
              <a:rPr lang="cs-CZ" dirty="0" smtClean="0"/>
              <a:t> a </a:t>
            </a:r>
            <a:r>
              <a:rPr lang="cs-CZ" b="1" dirty="0" smtClean="0"/>
              <a:t>elektrotechnický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Pardubice se proslavily </a:t>
            </a:r>
            <a:r>
              <a:rPr lang="cs-CZ" b="1" dirty="0" smtClean="0"/>
              <a:t>výrobou perníku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Důležitým </a:t>
            </a:r>
            <a:r>
              <a:rPr lang="cs-CZ" b="1" dirty="0" smtClean="0"/>
              <a:t>dopravním uzlem </a:t>
            </a:r>
            <a:r>
              <a:rPr lang="cs-CZ" dirty="0" smtClean="0"/>
              <a:t>je železniční křižovatka Česká Třebová.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143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2847206" cy="2563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eva 1"/>
          <p:cNvSpPr/>
          <p:nvPr/>
        </p:nvSpPr>
        <p:spPr>
          <a:xfrm>
            <a:off x="3393159" y="476672"/>
            <a:ext cx="3816424" cy="1512168"/>
          </a:xfrm>
          <a:prstGeom prst="leftArrow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Pardubický perník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00399"/>
            <a:ext cx="3425316" cy="2564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1043608" y="2708920"/>
            <a:ext cx="3600400" cy="1368152"/>
          </a:xfrm>
          <a:prstGeom prst="rightArrow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Velká pardubická – slavný dostihový závod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2" t="48554" r="-10481" b="-49847"/>
          <a:stretch/>
        </p:blipFill>
        <p:spPr bwMode="auto">
          <a:xfrm>
            <a:off x="535117" y="4481570"/>
            <a:ext cx="5432105" cy="4022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leva 5"/>
          <p:cNvSpPr/>
          <p:nvPr/>
        </p:nvSpPr>
        <p:spPr>
          <a:xfrm>
            <a:off x="5508104" y="4869160"/>
            <a:ext cx="3168352" cy="1623826"/>
          </a:xfrm>
          <a:prstGeom prst="leftArrow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Železniční uzel v České Třebové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6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820891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cs.wikipedia.org/wiki/Soubor:Pardubice_CZ_Zelena_brana.JPG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cs.wikipedia.org/wiki/Soubor:Kate%C5%99ina.jpg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cs.wikipedia.org/wiki/Soubor:Litomysl3.jpg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http://cs.wikipedia.org/wiki/Soubor:Kostel_Nav%C5%A1t%C3%ADven%C3%AD_Panny_Marie_%</a:t>
            </a:r>
            <a:r>
              <a:rPr lang="cs-CZ" dirty="0" smtClean="0">
                <a:hlinkClick r:id="rId5"/>
              </a:rPr>
              <a:t>28Svitavy%29.jpg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cs.wikipedia.org/wiki/Soubor:Velka_destna_001.jpg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http://cs.wikipedia.org/wiki/Soubor:Pramen_Moravy_%</a:t>
            </a:r>
            <a:r>
              <a:rPr lang="cs-CZ" dirty="0" smtClean="0">
                <a:hlinkClick r:id="rId7"/>
              </a:rPr>
              <a:t>281%29.JPG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cs.wikipedia.org/wiki/Soubor:Gingerbread_house.jpg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cs.wikipedia.org/wiki/Soubor:Horse_racing_Velka_Chuchle.JPG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cs.wikipedia.org/wiki/Soubor:Praha_hlavn%C3%AD_n%C3%A1dra%C5%BE%C3%AD-od_Vinohradsk%C3%A9.jpg</a:t>
            </a:r>
            <a:endParaRPr lang="cs-CZ" dirty="0" smtClean="0"/>
          </a:p>
          <a:p>
            <a:r>
              <a:rPr lang="cs-CZ" smtClean="0"/>
              <a:t>Vlastní fotografie</a:t>
            </a:r>
          </a:p>
        </p:txBody>
      </p:sp>
    </p:spTree>
    <p:extLst>
      <p:ext uri="{BB962C8B-B14F-4D97-AF65-F5344CB8AC3E}">
        <p14:creationId xmlns:p14="http://schemas.microsoft.com/office/powerpoint/2010/main" val="95827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91</TotalTime>
  <Words>339</Words>
  <Application>Microsoft Office PowerPoint</Application>
  <PresentationFormat>Předvádění na obrazovce (4:3)</PresentationFormat>
  <Paragraphs>85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Carnival</vt:lpstr>
      <vt:lpstr>Prezentace aplikace PowerPoint</vt:lpstr>
      <vt:lpstr>Prezentace aplikace PowerPoint</vt:lpstr>
      <vt:lpstr>Pardubický kraj</vt:lpstr>
      <vt:lpstr>Prezentace aplikace PowerPoint</vt:lpstr>
      <vt:lpstr>Prezentace aplikace PowerPoint</vt:lpstr>
      <vt:lpstr>Další  města kraje:</vt:lpstr>
      <vt:lpstr>Prezentace aplikace PowerPoint</vt:lpstr>
      <vt:lpstr>Povrch </vt:lpstr>
      <vt:lpstr>Prezentace aplikace PowerPoint</vt:lpstr>
      <vt:lpstr>Vodstvo</vt:lpstr>
      <vt:lpstr>Prezentace aplikace PowerPoint</vt:lpstr>
      <vt:lpstr>Zemědělství</vt:lpstr>
      <vt:lpstr>Průmysl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a</dc:creator>
  <cp:lastModifiedBy>1SLC</cp:lastModifiedBy>
  <cp:revision>16</cp:revision>
  <dcterms:created xsi:type="dcterms:W3CDTF">2011-11-17T19:36:39Z</dcterms:created>
  <dcterms:modified xsi:type="dcterms:W3CDTF">2012-03-12T15:50:03Z</dcterms:modified>
</cp:coreProperties>
</file>