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1" r:id="rId3"/>
    <p:sldId id="256" r:id="rId4"/>
    <p:sldId id="257" r:id="rId5"/>
    <p:sldId id="261" r:id="rId6"/>
    <p:sldId id="260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462807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VY_32_INOVACE_19_Sčítání do 10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9584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77923" y="1347913"/>
            <a:ext cx="114300" cy="121034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ČÍTÁNÍ  DO  10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PaedDr. Zdeňka Kofroňová, 2. ZŠ Dobříš</a:t>
            </a: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394071" y="1347913"/>
            <a:ext cx="114300" cy="121034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527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5" name="AutoShape 13"/>
          <p:cNvSpPr>
            <a:spLocks noEditPoints="1" noChangeArrowheads="1"/>
          </p:cNvSpPr>
          <p:nvPr/>
        </p:nvSpPr>
        <p:spPr bwMode="auto">
          <a:xfrm>
            <a:off x="8381346" y="1347915"/>
            <a:ext cx="146734" cy="121034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auto">
          <a:xfrm>
            <a:off x="656524" y="406532"/>
            <a:ext cx="550577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do počitadla čísla od 1 do 10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AutoShape 13"/>
          <p:cNvSpPr>
            <a:spLocks noEditPoints="1" noChangeArrowheads="1"/>
          </p:cNvSpPr>
          <p:nvPr/>
        </p:nvSpPr>
        <p:spPr bwMode="auto">
          <a:xfrm>
            <a:off x="840417" y="1347915"/>
            <a:ext cx="146734" cy="121034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061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77923" y="1347913"/>
            <a:ext cx="114300" cy="121034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13"/>
          <p:cNvSpPr>
            <a:spLocks noEditPoints="1" noChangeArrowheads="1"/>
          </p:cNvSpPr>
          <p:nvPr/>
        </p:nvSpPr>
        <p:spPr bwMode="auto">
          <a:xfrm>
            <a:off x="8381346" y="1347915"/>
            <a:ext cx="146734" cy="121034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auto">
          <a:xfrm>
            <a:off x="683184" y="395644"/>
            <a:ext cx="540098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do počitadla chybějící čísla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8584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0"/>
      <p:bldP spid="23" grpId="0"/>
      <p:bldP spid="25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77923" y="1347913"/>
            <a:ext cx="114300" cy="121034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13"/>
          <p:cNvSpPr>
            <a:spLocks noEditPoints="1" noChangeArrowheads="1"/>
          </p:cNvSpPr>
          <p:nvPr/>
        </p:nvSpPr>
        <p:spPr bwMode="auto">
          <a:xfrm>
            <a:off x="8381346" y="1347915"/>
            <a:ext cx="146734" cy="121034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auto">
          <a:xfrm>
            <a:off x="691428" y="164811"/>
            <a:ext cx="40005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Rectangle 16"/>
          <p:cNvSpPr>
            <a:spLocks noChangeArrowheads="1"/>
          </p:cNvSpPr>
          <p:nvPr/>
        </p:nvSpPr>
        <p:spPr bwMode="auto">
          <a:xfrm>
            <a:off x="683184" y="395644"/>
            <a:ext cx="540098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do počitadla chybějící čísla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6213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1" grpId="0"/>
      <p:bldP spid="22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1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77923" y="1347913"/>
            <a:ext cx="114300" cy="121034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13"/>
          <p:cNvSpPr>
            <a:spLocks noEditPoints="1" noChangeArrowheads="1"/>
          </p:cNvSpPr>
          <p:nvPr/>
        </p:nvSpPr>
        <p:spPr bwMode="auto">
          <a:xfrm>
            <a:off x="8381346" y="1347915"/>
            <a:ext cx="146734" cy="121034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1793722" y="4119702"/>
            <a:ext cx="701099" cy="648072"/>
          </a:xfrm>
          <a:prstGeom prst="wedgeEllipseCallou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Oválný popisek 26"/>
          <p:cNvSpPr/>
          <p:nvPr/>
        </p:nvSpPr>
        <p:spPr>
          <a:xfrm>
            <a:off x="1259632" y="5504488"/>
            <a:ext cx="701099" cy="648072"/>
          </a:xfrm>
          <a:prstGeom prst="wedgeEllipseCallou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8" name="Oválný popisek 27"/>
          <p:cNvSpPr/>
          <p:nvPr/>
        </p:nvSpPr>
        <p:spPr>
          <a:xfrm>
            <a:off x="7319933" y="5209018"/>
            <a:ext cx="701099" cy="648072"/>
          </a:xfrm>
          <a:prstGeom prst="wedgeEllipseCallou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29" name="Oválný popisek 28"/>
          <p:cNvSpPr/>
          <p:nvPr/>
        </p:nvSpPr>
        <p:spPr>
          <a:xfrm>
            <a:off x="4314031" y="5369768"/>
            <a:ext cx="701099" cy="648072"/>
          </a:xfrm>
          <a:prstGeom prst="wedgeEllipseCallou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31" name="Oválný popisek 30"/>
          <p:cNvSpPr/>
          <p:nvPr/>
        </p:nvSpPr>
        <p:spPr>
          <a:xfrm>
            <a:off x="3406810" y="3658243"/>
            <a:ext cx="701099" cy="648072"/>
          </a:xfrm>
          <a:prstGeom prst="wedgeEllipseCallou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670481" y="1697904"/>
            <a:ext cx="7842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Oválný popisek 29"/>
          <p:cNvSpPr/>
          <p:nvPr/>
        </p:nvSpPr>
        <p:spPr>
          <a:xfrm>
            <a:off x="5652120" y="4306315"/>
            <a:ext cx="701099" cy="648072"/>
          </a:xfrm>
          <a:prstGeom prst="wedgeEllipseCallou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Rectangle 16"/>
          <p:cNvSpPr>
            <a:spLocks noChangeArrowheads="1"/>
          </p:cNvSpPr>
          <p:nvPr/>
        </p:nvSpPr>
        <p:spPr bwMode="auto">
          <a:xfrm>
            <a:off x="683184" y="395644"/>
            <a:ext cx="540098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do počitadla chybějící čísla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4523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7 -0.00695 C -0.00504 -0.00463 -0.00191 -0.00602 -0.0099 -0.00232 C -0.01111 -0.00186 -0.01337 -0.0007 -0.01337 -0.00047 C -0.02726 -0.00116 -0.04115 -0.00093 -0.05504 -0.00232 C -0.05886 -0.00278 -0.06215 -0.00556 -0.0658 -0.00695 C -0.0724 -0.00949 -0.07778 -0.01297 -0.08368 -0.01667 C -0.08802 -0.01945 -0.09392 -0.01922 -0.09792 -0.02292 C -0.10226 -0.02686 -0.10729 -0.0301 -0.11233 -0.03241 C -0.12066 -0.04005 -0.11997 -0.03797 -0.12899 -0.0419 C -0.13177 -0.04792 -0.13438 -0.0544 -0.13611 -0.06111 C -0.13507 -0.07477 -0.13333 -0.08473 -0.13004 -0.09746 C -0.12865 -0.10255 -0.12934 -0.11088 -0.12413 -0.11343 C -0.11788 -0.11621 -0.1217 -0.11412 -0.11337 -0.1213 C -0.11024 -0.12408 -0.10625 -0.12454 -0.10278 -0.12616 C -0.10139 -0.12686 -0.10052 -0.12848 -0.09913 -0.12917 C -0.09132 -0.1338 -0.08247 -0.13704 -0.07413 -0.14028 C -0.07327 -0.1419 -0.07292 -0.14422 -0.0717 -0.14514 C -0.06875 -0.14723 -0.06233 -0.14838 -0.06233 -0.14815 C -0.05886 -0.15486 -0.05417 -0.15834 -0.04913 -0.1625 C -0.04132 -0.17824 -0.05295 -0.15556 -0.04323 -0.17223 C -0.04149 -0.17523 -0.03837 -0.18172 -0.03837 -0.18148 C -0.03629 -0.19074 -0.0309 -0.19838 -0.02778 -0.20695 C -0.02604 -0.21181 -0.02535 -0.21783 -0.02413 -0.22292 C -0.025 -0.26528 -0.02188 -0.27338 -0.03125 -0.30232 C -0.03472 -0.31297 -0.03524 -0.32246 -0.04323 -0.32917 C -0.04705 -0.33681 -0.04427 -0.33334 -0.05278 -0.33727 C -0.05538 -0.33843 -0.05712 -0.34283 -0.0599 -0.34352 C -0.06858 -0.34584 -0.06389 -0.34468 -0.07413 -0.34676 C -0.07899 -0.35116 -0.07622 -0.34931 -0.08125 -0.35139 C -0.08247 -0.35186 -0.0842 -0.35162 -0.0849 -0.35301 C -0.08559 -0.3544 -0.0849 -0.35625 -0.0849 -0.35787 " pathEditMode="relative" rAng="0" ptsTypes="ffffffffffffffffffffffffffffff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58" y="-1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48148E-6 C -0.00105 -0.00949 -0.00139 -0.01921 -0.00348 -0.02847 C -0.00417 -0.03171 -0.00504 -0.03472 -0.00591 -0.03796 C -0.00625 -0.03958 -0.00712 -0.04282 -0.00712 -0.04282 C -0.00886 -0.0831 -0.01025 -0.12314 -0.01181 -0.16342 C -0.01302 -0.1956 -0.01493 -0.225 -0.02257 -0.25555 C -0.02466 -0.26412 -0.0257 -0.27338 -0.02969 -0.28078 C -0.03143 -0.28796 -0.0349 -0.29375 -0.03802 -0.3 C -0.03872 -0.30162 -0.04046 -0.30463 -0.04046 -0.30463 C -0.04427 -0.3199 -0.04688 -0.32268 -0.05591 -0.33472 C -0.06389 -0.34537 -0.06945 -0.35949 -0.08091 -0.36342 C -0.08629 -0.36805 -0.09184 -0.37268 -0.09757 -0.37615 C -0.09983 -0.37754 -0.10469 -0.37916 -0.10469 -0.37916 C -0.11493 -0.38819 -0.12587 -0.39282 -0.13802 -0.39513 C -0.14879 -0.4 -0.16129 -0.39814 -0.17257 -0.4 C -0.19306 -0.40324 -0.21389 -0.40324 -0.23455 -0.40463 C -0.31198 -0.4037 -0.37379 -0.40046 -0.44636 -0.39675 C -0.48264 -0.39768 -0.5158 -0.39907 -0.55122 -0.40138 C -0.55365 -0.40254 -0.55591 -0.40347 -0.55834 -0.40463 C -0.55955 -0.40509 -0.56181 -0.40625 -0.56181 -0.40625 C -0.56476 -0.41226 -0.5665 -0.4118 -0.57136 -0.41412 C -0.57431 -0.42199 -0.57761 -0.43009 -0.58334 -0.43472 C -0.58473 -0.44027 -0.58542 -0.44421 -0.58802 -0.44907 C -0.58959 -0.46527 -0.59098 -0.47476 -0.60122 -0.48402 C -0.60504 -0.50208 -0.59861 -0.47685 -0.60591 -0.49027 C -0.60955 -0.49699 -0.60834 -0.50879 -0.60834 -0.51574 " pathEditMode="relative" ptsTypes="fffffffffffffffffffffffffA">
                                      <p:cBhvr>
                                        <p:cTn id="1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47 -0.00579 C -0.01406 0.00208 -0.03246 -0.00579 -0.05017 -0.0088 C -0.05972 -0.0132 -0.0691 -0.01713 -0.07864 -0.02153 C -0.0842 -0.03241 -0.08264 -0.02732 -0.08472 -0.03588 C -0.08403 -0.05 -0.08559 -0.06551 -0.07639 -0.07408 C -0.07083 -0.08519 -0.07309 -0.08033 -0.06927 -0.0882 C -0.06771 -0.09144 -0.06198 -0.09468 -0.06198 -0.09445 C -0.0559 -0.10718 -0.0467 -0.10949 -0.03698 -0.11528 C -0.0316 -0.11852 -0.02673 -0.12315 -0.02153 -0.12639 C -0.0059 -0.13588 0.01302 -0.13472 0.02969 -0.13588 C 0.04236 -0.13681 0.05504 -0.13727 0.06771 -0.1375 C 0.11858 -0.13843 0.16927 -0.13866 0.22014 -0.13912 C 0.28889 -0.14167 0.35747 -0.14306 0.42604 -0.14861 C 0.44393 -0.15278 0.46181 -0.15671 0.47952 -0.15972 C 0.48872 -0.16389 0.48038 -0.16042 0.49983 -0.16296 C 0.52292 -0.16597 0.54566 -0.16806 0.56893 -0.16921 C 0.59358 -0.17778 0.63542 -0.17361 0.65226 -0.17408 C 0.65816 -0.17454 0.66424 -0.17431 0.67014 -0.17546 C 0.67257 -0.17593 0.67483 -0.17755 0.67726 -0.17871 C 0.6875 -0.18333 0.69792 -0.18658 0.70816 -0.19144 C 0.71077 -0.19259 0.7125 -0.19653 0.71528 -0.19769 C 0.71649 -0.19815 0.71771 -0.19884 0.71893 -0.19931 C 0.73125 -0.21644 0.71268 -0.19167 0.72726 -0.20741 C 0.7283 -0.20857 0.72865 -0.21088 0.72969 -0.21204 C 0.73195 -0.21435 0.73542 -0.21574 0.73802 -0.2169 C 0.73924 -0.21852 0.74028 -0.22014 0.74149 -0.22153 C 0.74254 -0.22269 0.7441 -0.22338 0.74514 -0.22477 C 0.74757 -0.22778 0.75226 -0.23426 0.75226 -0.23403 C 0.75399 -0.24144 0.75972 -0.24514 0.76302 -0.25185 C 0.76545 -0.26273 0.76198 -0.27153 0.76059 -0.28195 C 0.75834 -0.29838 0.75677 -0.31389 0.74983 -0.32801 C 0.74861 -0.33449 0.7467 -0.3382 0.74393 -0.34375 C 0.74167 -0.36134 0.7408 -0.37662 0.73316 -0.39144 C 0.73021 -0.39722 0.73177 -0.4 0.72604 -0.40255 C 0.72222 -0.40764 0.7191 -0.41134 0.71406 -0.41366 C 0.70972 -0.41968 0.70452 -0.42107 0.69861 -0.42315 C 0.69549 -0.42431 0.68906 -0.42639 0.68906 -0.42616 C 0.65243 -0.46065 0.68681 -0.42986 0.56406 -0.43102 C 0.49705 -0.43171 0.43004 -0.43218 0.36302 -0.43264 C 0.33351 -0.43333 0.30695 -0.4331 0.27847 -0.4375 C 0.2691 -0.44167 0.25903 -0.44398 0.24983 -0.44861 C 0.24844 -0.44931 0.24063 -0.45347 0.23906 -0.45486 C 0.23351 -0.45949 0.23559 -0.46019 0.22969 -0.46296 C 0.22691 -0.46435 0.22413 -0.46482 0.22136 -0.46597 C 0.21215 -0.47824 0.21441 -0.48912 0.21302 -0.50579 C 0.21337 -0.5169 0.21354 -0.52801 0.21406 -0.53912 C 0.21441 -0.54676 0.21649 -0.55185 0.21649 -0.55972 " pathEditMode="relative" rAng="0" ptsTypes="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646" y="-2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1481E-6 C 0.00312 -0.00601 0.00451 -0.01273 0.00711 -0.01898 C 0.01111 -0.02824 0.01597 -0.03564 0.02031 -0.04444 C 0.02152 -0.04953 0.02621 -0.05856 0.02621 -0.05833 C 0.03038 -0.07546 0.02395 -0.05069 0.02968 -0.06828 C 0.03194 -0.075 0.03229 -0.08217 0.03454 -0.08888 C 0.0368 -0.09583 0.03941 -0.10254 0.04166 -0.10949 C 0.04479 -0.11875 0.04513 -0.1287 0.04757 -0.13796 C 0.04826 -0.16157 0.04826 -0.1787 0.05364 -0.2 C 0.05607 -0.22916 0.06423 -0.25763 0.06423 -0.28726 " pathEditMode="relative" rAng="0" ptsTypes="fffffffffA">
                                      <p:cBhvr>
                                        <p:cTn id="1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12" y="-14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26 -0.00856 C 0.01128 -0.00231 0.00243 -0.00555 0.02517 -0.0037 C 0.04306 -0.00069 0.05642 0.00764 0.07274 0.01528 C 0.08351 0.01042 0.09236 0.01875 0.1026 0.02014 C 0.11302 0.02153 0.12326 0.02269 0.13351 0.02477 C 0.14201 0.02871 0.14948 0.03264 0.15851 0.03426 C 0.18403 0.04584 0.21163 0.04491 0.23819 0.04862 C 0.29219 0.04792 0.34896 0.06505 0.40017 0.04237 C 0.40486 0.03797 0.40955 0.03565 0.41441 0.03125 C 0.41562 0.0301 0.41806 0.02801 0.41806 0.02824 C 0.42118 0.01551 0.41667 0.03056 0.42274 0.02014 C 0.42448 0.01737 0.42483 0.01366 0.42639 0.01065 C 0.4276 0.00579 0.42865 0.00116 0.42986 -0.0037 C 0.42951 -0.01805 0.42934 -0.03217 0.42865 -0.04652 C 0.42812 -0.05763 0.42257 -0.0706 0.42031 -0.08148 C 0.41806 -0.09236 0.41701 -0.1037 0.41198 -0.11319 C 0.40955 -0.12777 0.41319 -0.11319 0.40729 -0.12268 C 0.40642 -0.12407 0.4066 -0.12592 0.40608 -0.12754 C 0.40382 -0.13333 0.40104 -0.13657 0.39653 -0.13865 C 0.3941 -0.14398 0.38594 -0.15138 0.38594 -0.15115 C 0.37969 -0.16342 0.3691 -0.17152 0.35851 -0.17523 C 0.3533 -0.18194 0.34722 -0.18726 0.34062 -0.19097 C 0.33299 -0.19537 0.33889 -0.18935 0.33108 -0.19583 C 0.31198 -0.21203 0.32969 -0.19699 0.31927 -0.20856 C 0.31424 -0.21412 0.30885 -0.21921 0.30365 -0.2243 C 0.30208 -0.22592 0.29896 -0.22916 0.29896 -0.22893 C 0.29861 -0.23125 0.29896 -0.23379 0.29774 -0.23541 C 0.29358 -0.24097 0.28316 -0.24838 0.2776 -0.25138 C 0.26858 -0.26296 0.25816 -0.27384 0.24774 -0.2831 C 0.24115 -0.28888 0.23229 -0.2868 0.22517 -0.29097 C 0.21892 -0.29467 0.21406 -0.29884 0.20729 -0.30046 C 0.20642 -0.30208 0.20608 -0.30416 0.20486 -0.30532 C 0.20278 -0.30717 0.20017 -0.3074 0.19774 -0.30856 C 0.19167 -0.31134 0.18628 -0.31689 0.17986 -0.31967 C 0.1783 -0.32037 0.17674 -0.32199 0.17517 -0.32268 C 0.17205 -0.32407 0.16562 -0.32592 0.16562 -0.32569 C 0.15746 -0.3331 0.14635 -0.33518 0.13698 -0.33865 C 0.12847 -0.34166 0.12135 -0.34861 0.11319 -0.35138 C 0.10608 -0.35787 0.08299 -0.36018 0.07517 -0.36088 C 0.06806 -0.36412 0.06076 -0.36435 0.05365 -0.36713 C 0.04878 -0.37152 0.04323 -0.37314 0.03819 -0.37685 C 0.02552 -0.38611 0.03576 -0.38101 0.0276 -0.38472 C 0.02639 -0.38634 0.025 -0.3875 0.02396 -0.38935 C 0.02222 -0.39236 0.01927 -0.39907 0.01927 -0.39884 C 0.02257 -0.40578 0.02674 -0.40949 0.03229 -0.41157 C 0.03785 -0.41666 0.04444 -0.41782 0.05017 -0.42268 C 0.05347 -0.42546 0.06094 -0.42916 0.06094 -0.42893 C 0.06215 -0.43032 0.06337 -0.43101 0.06441 -0.4324 C 0.06545 -0.43379 0.0658 -0.43588 0.06684 -0.43703 C 0.06788 -0.43796 0.06927 -0.43796 0.07031 -0.43865 C 0.07292 -0.44051 0.07517 -0.44282 0.0776 -0.4449 C 0.0816 -0.44838 0.08368 -0.45254 0.08819 -0.45463 C 0.08941 -0.45625 0.09045 -0.45787 0.09184 -0.45926 C 0.0941 -0.46157 0.09896 -0.46574 0.09896 -0.46551 C 0.10052 -0.46875 0.10156 -0.47268 0.10365 -0.47523 C 0.1059 -0.47777 0.11094 -0.48148 0.11094 -0.48125 C 0.11389 -0.48773 0.11493 -0.49444 0.11806 -0.50046 C 0.11962 -0.51412 0.11927 -0.52777 0.12396 -0.54027 " pathEditMode="relative" rAng="0" ptsTypes="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97" y="-22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05 -0.00741 C 0.00747 -0.01042 0.0125 -0.01412 0.01893 -0.01713 C 0.02327 -0.01921 0.02518 -0.02454 0.02969 -0.02662 C 0.03334 -0.03403 0.03438 -0.03958 0.04028 -0.04236 C 0.04358 -0.04676 0.04671 -0.05116 0.04861 -0.05671 C 0.04914 -0.05833 0.04914 -0.06018 0.04983 -0.06157 C 0.05243 -0.06667 0.06059 -0.07268 0.06059 -0.07245 C 0.06111 -0.075 0.06424 -0.08565 0.06528 -0.0868 C 0.06615 -0.08796 0.06771 -0.08796 0.06893 -0.08842 C 0.07101 -0.09653 0.0757 -0.10139 0.08073 -0.10602 C 0.08316 -0.11528 0.08507 -0.12477 0.09271 -0.12824 C 0.0948 -0.13634 0.09323 -0.13171 0.09861 -0.14236 C 0.10018 -0.1456 0.10348 -0.15185 0.10348 -0.15162 C 0.10903 -0.1743 0.11198 -0.19768 0.11771 -0.22014 C 0.1198 -0.22847 0.11997 -0.23657 0.12361 -0.24398 C 0.12535 -0.25347 0.12431 -0.24861 0.12726 -0.25995 C 0.12761 -0.26157 0.12848 -0.26458 0.12848 -0.26435 C 0.13021 -0.2787 0.13334 -0.29236 0.13681 -0.30602 C 0.13802 -0.31088 0.14028 -0.31528 0.1415 -0.32014 C 0.14184 -0.32176 0.14271 -0.325 0.14271 -0.32477 C 0.14219 -0.34421 0.14028 -0.36551 0.14028 -0.38518 " pathEditMode="relative" rAng="0" ptsTypes="ffffffffffffffffffffA">
                                      <p:cBhvr>
                                        <p:cTn id="2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83" y="-1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7" grpId="0" animBg="1"/>
      <p:bldP spid="28" grpId="0" animBg="1"/>
      <p:bldP spid="29" grpId="0" animBg="1"/>
      <p:bldP spid="31" grpId="0" animBg="1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>
            <a:spLocks noEditPoints="1" noChangeArrowheads="1"/>
          </p:cNvSpPr>
          <p:nvPr/>
        </p:nvSpPr>
        <p:spPr bwMode="auto">
          <a:xfrm>
            <a:off x="539552" y="723256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3"/>
          <p:cNvSpPr>
            <a:spLocks noEditPoints="1" noChangeArrowheads="1"/>
          </p:cNvSpPr>
          <p:nvPr/>
        </p:nvSpPr>
        <p:spPr bwMode="auto">
          <a:xfrm>
            <a:off x="8683320" y="769355"/>
            <a:ext cx="209160" cy="96202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25860" y="85283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310036" y="87271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517948" y="877368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102124" y="84519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94212" y="872714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09354" y="877368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686300" y="87271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478388" y="85283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891231" y="903883"/>
            <a:ext cx="792088" cy="746001"/>
          </a:xfrm>
          <a:prstGeom prst="ellipse">
            <a:avLst/>
          </a:prstGeom>
          <a:solidFill>
            <a:schemeClr val="bg2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2060848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 +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86300" y="2078278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10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20344" y="5319086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4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AutoShape 2"/>
          <p:cNvSpPr>
            <a:spLocks noEditPoints="1" noChangeArrowheads="1"/>
          </p:cNvSpPr>
          <p:nvPr/>
        </p:nvSpPr>
        <p:spPr bwMode="auto">
          <a:xfrm>
            <a:off x="579612" y="4005064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2"/>
          <p:cNvSpPr>
            <a:spLocks noEditPoints="1" noChangeArrowheads="1"/>
          </p:cNvSpPr>
          <p:nvPr/>
        </p:nvSpPr>
        <p:spPr bwMode="auto">
          <a:xfrm>
            <a:off x="8787900" y="4109609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85122" y="417748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995812" y="428014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253842" y="428014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465000" y="424067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637262" y="424067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3099250" y="5301208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1 +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044785" y="2123972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691540" y="5291770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10</a:t>
            </a:r>
          </a:p>
          <a:p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7099143" y="877368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766692" y="4246959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959932" y="424067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167844" y="4219615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378697" y="4219616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579830" y="417850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ectangle 16"/>
          <p:cNvSpPr>
            <a:spLocks noChangeArrowheads="1"/>
          </p:cNvSpPr>
          <p:nvPr/>
        </p:nvSpPr>
        <p:spPr bwMode="auto">
          <a:xfrm>
            <a:off x="338266" y="175699"/>
            <a:ext cx="550577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správně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příklady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do 10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9759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>
            <a:spLocks noEditPoints="1" noChangeArrowheads="1"/>
          </p:cNvSpPr>
          <p:nvPr/>
        </p:nvSpPr>
        <p:spPr bwMode="auto">
          <a:xfrm>
            <a:off x="539552" y="723256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3"/>
          <p:cNvSpPr>
            <a:spLocks noEditPoints="1" noChangeArrowheads="1"/>
          </p:cNvSpPr>
          <p:nvPr/>
        </p:nvSpPr>
        <p:spPr bwMode="auto">
          <a:xfrm>
            <a:off x="8683320" y="769355"/>
            <a:ext cx="209160" cy="96202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25860" y="85283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310036" y="87271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517948" y="877368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102124" y="84519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94212" y="872714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09354" y="877368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686300" y="87271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478388" y="85283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891231" y="903883"/>
            <a:ext cx="792088" cy="746001"/>
          </a:xfrm>
          <a:prstGeom prst="ellipse">
            <a:avLst/>
          </a:prstGeom>
          <a:solidFill>
            <a:schemeClr val="bg2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101442" y="903883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2060848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8 +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86300" y="2078278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10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20344" y="5319086"/>
            <a:ext cx="942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AutoShape 2"/>
          <p:cNvSpPr>
            <a:spLocks noEditPoints="1" noChangeArrowheads="1"/>
          </p:cNvSpPr>
          <p:nvPr/>
        </p:nvSpPr>
        <p:spPr bwMode="auto">
          <a:xfrm>
            <a:off x="579612" y="4005064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2"/>
          <p:cNvSpPr>
            <a:spLocks noEditPoints="1" noChangeArrowheads="1"/>
          </p:cNvSpPr>
          <p:nvPr/>
        </p:nvSpPr>
        <p:spPr bwMode="auto">
          <a:xfrm>
            <a:off x="8787900" y="4109609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598982" y="417748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85122" y="417748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995812" y="428014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253842" y="428014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465000" y="424067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637262" y="424067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3099250" y="5301208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2 +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061114" y="2110625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91540" y="5291770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10</a:t>
            </a:r>
          </a:p>
          <a:p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2454223" y="4189497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251499" y="4214154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043587" y="4214154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835675" y="4240670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197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>
            <a:spLocks noEditPoints="1" noChangeArrowheads="1"/>
          </p:cNvSpPr>
          <p:nvPr/>
        </p:nvSpPr>
        <p:spPr bwMode="auto">
          <a:xfrm>
            <a:off x="539552" y="723256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3"/>
          <p:cNvSpPr>
            <a:spLocks noEditPoints="1" noChangeArrowheads="1"/>
          </p:cNvSpPr>
          <p:nvPr/>
        </p:nvSpPr>
        <p:spPr bwMode="auto">
          <a:xfrm>
            <a:off x="8683320" y="769355"/>
            <a:ext cx="209160" cy="96202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25860" y="85283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310036" y="87271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517948" y="877368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102124" y="84519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94212" y="872714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686300" y="87271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478388" y="85283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891231" y="903883"/>
            <a:ext cx="792088" cy="746001"/>
          </a:xfrm>
          <a:prstGeom prst="ellipse">
            <a:avLst/>
          </a:prstGeom>
          <a:solidFill>
            <a:schemeClr val="bg2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101442" y="903883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2060848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 +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05046" y="2059955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10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20344" y="5319086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8" name="AutoShape 2"/>
          <p:cNvSpPr>
            <a:spLocks noEditPoints="1" noChangeArrowheads="1"/>
          </p:cNvSpPr>
          <p:nvPr/>
        </p:nvSpPr>
        <p:spPr bwMode="auto">
          <a:xfrm>
            <a:off x="579612" y="4005064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2"/>
          <p:cNvSpPr>
            <a:spLocks noEditPoints="1" noChangeArrowheads="1"/>
          </p:cNvSpPr>
          <p:nvPr/>
        </p:nvSpPr>
        <p:spPr bwMode="auto">
          <a:xfrm>
            <a:off x="8787900" y="4109609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598982" y="417748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85122" y="417748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995812" y="428014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253842" y="428014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465000" y="424067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637262" y="424067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3099250" y="5301208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 +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139749" y="2060848"/>
            <a:ext cx="942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691540" y="5291770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10</a:t>
            </a:r>
          </a:p>
          <a:p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3251499" y="4214154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043587" y="4214154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835675" y="4240670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6324196" y="872713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409054" y="4214153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270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3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>
            <a:spLocks noEditPoints="1" noChangeArrowheads="1"/>
          </p:cNvSpPr>
          <p:nvPr/>
        </p:nvSpPr>
        <p:spPr bwMode="auto">
          <a:xfrm>
            <a:off x="539552" y="723256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3"/>
          <p:cNvSpPr>
            <a:spLocks noEditPoints="1" noChangeArrowheads="1"/>
          </p:cNvSpPr>
          <p:nvPr/>
        </p:nvSpPr>
        <p:spPr bwMode="auto">
          <a:xfrm>
            <a:off x="8683320" y="769355"/>
            <a:ext cx="209160" cy="96202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25860" y="85283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310036" y="87271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517948" y="877368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102124" y="84519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94212" y="872714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686300" y="87271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891231" y="903883"/>
            <a:ext cx="792088" cy="746001"/>
          </a:xfrm>
          <a:prstGeom prst="ellipse">
            <a:avLst/>
          </a:prstGeom>
          <a:solidFill>
            <a:schemeClr val="bg2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101442" y="903883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2060848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6 +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86300" y="2078278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10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20344" y="5319086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4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AutoShape 2"/>
          <p:cNvSpPr>
            <a:spLocks noEditPoints="1" noChangeArrowheads="1"/>
          </p:cNvSpPr>
          <p:nvPr/>
        </p:nvSpPr>
        <p:spPr bwMode="auto">
          <a:xfrm>
            <a:off x="579612" y="4005064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2"/>
          <p:cNvSpPr>
            <a:spLocks noEditPoints="1" noChangeArrowheads="1"/>
          </p:cNvSpPr>
          <p:nvPr/>
        </p:nvSpPr>
        <p:spPr bwMode="auto">
          <a:xfrm>
            <a:off x="8787900" y="4109609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598982" y="417748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85122" y="417748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995812" y="428014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253842" y="428014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465000" y="424067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637262" y="4240671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3099250" y="5301208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4 +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044785" y="2123972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4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91540" y="5291770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10</a:t>
            </a:r>
          </a:p>
          <a:p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4043587" y="4214154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835675" y="4240670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6324196" y="872713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409054" y="4214153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532108" y="872713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3201142" y="4214153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788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>
            <a:spLocks noEditPoints="1" noChangeArrowheads="1"/>
          </p:cNvSpPr>
          <p:nvPr/>
        </p:nvSpPr>
        <p:spPr bwMode="auto">
          <a:xfrm>
            <a:off x="539552" y="723256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3"/>
          <p:cNvSpPr>
            <a:spLocks noEditPoints="1" noChangeArrowheads="1"/>
          </p:cNvSpPr>
          <p:nvPr/>
        </p:nvSpPr>
        <p:spPr bwMode="auto">
          <a:xfrm>
            <a:off x="8683320" y="769355"/>
            <a:ext cx="209160" cy="96202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25860" y="85283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310036" y="872715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517948" y="877368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102124" y="84519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94212" y="872714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891231" y="903883"/>
            <a:ext cx="792088" cy="746001"/>
          </a:xfrm>
          <a:prstGeom prst="ellipse">
            <a:avLst/>
          </a:prstGeom>
          <a:solidFill>
            <a:schemeClr val="bg2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101442" y="903883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2060848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 +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86300" y="2078278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10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93672" y="5320534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AutoShape 2"/>
          <p:cNvSpPr>
            <a:spLocks noEditPoints="1" noChangeArrowheads="1"/>
          </p:cNvSpPr>
          <p:nvPr/>
        </p:nvSpPr>
        <p:spPr bwMode="auto">
          <a:xfrm>
            <a:off x="579612" y="4005064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2"/>
          <p:cNvSpPr>
            <a:spLocks noEditPoints="1" noChangeArrowheads="1"/>
          </p:cNvSpPr>
          <p:nvPr/>
        </p:nvSpPr>
        <p:spPr bwMode="auto">
          <a:xfrm>
            <a:off x="8787900" y="4109609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598982" y="417748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85122" y="417748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814631" y="5291770"/>
            <a:ext cx="1433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10 +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044785" y="2123972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691540" y="5291770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10</a:t>
            </a:r>
          </a:p>
          <a:p>
            <a:endParaRPr lang="cs-CZ" dirty="0"/>
          </a:p>
        </p:txBody>
      </p:sp>
      <p:sp>
        <p:nvSpPr>
          <p:cNvPr id="38" name="Ovál 37"/>
          <p:cNvSpPr/>
          <p:nvPr/>
        </p:nvSpPr>
        <p:spPr>
          <a:xfrm>
            <a:off x="6324196" y="872713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409054" y="4214153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532108" y="872713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3201142" y="4214153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4740020" y="872713"/>
            <a:ext cx="792088" cy="746001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021186" y="4214410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4774465" y="4212058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5566553" y="4258486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6391653" y="4258487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7183741" y="4258488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7995812" y="4251334"/>
            <a:ext cx="792088" cy="746001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803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3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4 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10                    8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10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2 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3 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5 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=  10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6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10                    1 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10                  10 +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01923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12606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12404" y="304428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1260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12404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664936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6493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6424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68660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686602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ectangle 16"/>
          <p:cNvSpPr>
            <a:spLocks noChangeArrowheads="1"/>
          </p:cNvSpPr>
          <p:nvPr/>
        </p:nvSpPr>
        <p:spPr bwMode="auto">
          <a:xfrm>
            <a:off x="320754" y="332656"/>
            <a:ext cx="550577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správně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příklady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do 10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653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2444" y="1841198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  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10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=  10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10                       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10                       +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01923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12606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12404" y="304428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1260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12404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664936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6493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6424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68660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686602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56724" y="304428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0315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64838" y="4265151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352290" y="4310496"/>
            <a:ext cx="809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5732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633120" y="3063235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652120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652120" y="185690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24" name="Veselý obličej 23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048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446846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:</a:t>
            </a:r>
          </a:p>
          <a:p>
            <a:r>
              <a:rPr lang="cs-CZ" sz="4000" dirty="0" smtClean="0"/>
              <a:t>Vlastní zdroje autora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30871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vortex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275</Words>
  <Application>Microsoft Office PowerPoint</Application>
  <PresentationFormat>Předvádění na obrazovce (4:3)</PresentationFormat>
  <Paragraphs>140</Paragraphs>
  <Slides>14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Zdena</cp:lastModifiedBy>
  <cp:revision>23</cp:revision>
  <dcterms:created xsi:type="dcterms:W3CDTF">2011-05-07T19:32:38Z</dcterms:created>
  <dcterms:modified xsi:type="dcterms:W3CDTF">2011-11-15T15:43:35Z</dcterms:modified>
</cp:coreProperties>
</file>