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2"/>
  </p:notesMasterIdLst>
  <p:sldIdLst>
    <p:sldId id="264" r:id="rId2"/>
    <p:sldId id="265" r:id="rId3"/>
    <p:sldId id="256" r:id="rId4"/>
    <p:sldId id="257" r:id="rId5"/>
    <p:sldId id="258" r:id="rId6"/>
    <p:sldId id="260" r:id="rId7"/>
    <p:sldId id="261" r:id="rId8"/>
    <p:sldId id="262" r:id="rId9"/>
    <p:sldId id="263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4">
  <dgm:title val=""/>
  <dgm:desc val=""/>
  <dgm:catLst>
    <dgm:cat type="accent6" pri="11400"/>
  </dgm:catLst>
  <dgm:styleLbl name="node0">
    <dgm:fillClrLst meth="cycle">
      <a:schemeClr val="accent6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6">
        <a:shade val="50000"/>
      </a:schemeClr>
      <a:schemeClr val="accent6">
        <a:tint val="55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/>
    <dgm:txEffectClrLst/>
  </dgm:styleLbl>
  <dgm:styleLbl name="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6">
        <a:shade val="80000"/>
        <a:alpha val="5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55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6_4" csCatId="accent6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VY_32_INOVACE_20_Počasí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Základní škola Hnátnice, okres Ústí nad Orlicí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Petra Koutná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 SADY: Vlastivěda pro 4. a 5. </a:t>
          </a:r>
          <a:r>
            <a:rPr lang="cs-CZ" sz="2000" smtClean="0"/>
            <a:t>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 CZ.1.07/1.4.00/21.1871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865AC3F-78E2-43BA-A56B-7C465B8FCF11}">
      <dgm:prSet custT="1"/>
      <dgm:spPr/>
      <dgm:t>
        <a:bodyPr/>
        <a:lstStyle/>
        <a:p>
          <a:pPr algn="l"/>
          <a:r>
            <a:rPr lang="cs-CZ" sz="2000" dirty="0" smtClean="0"/>
            <a:t>DATUM</a:t>
          </a:r>
          <a:r>
            <a:rPr lang="cs-CZ" sz="2000" smtClean="0"/>
            <a:t>: 25.2.2012</a:t>
          </a:r>
          <a:endParaRPr lang="cs-CZ" sz="2000" dirty="0"/>
        </a:p>
      </dgm:t>
    </dgm:pt>
    <dgm:pt modelId="{D9035F3F-40E4-44D2-BDEC-8BFACF13ACB4}" type="parTrans" cxnId="{806DB313-5FE6-4929-A678-3696BD1EC39C}">
      <dgm:prSet/>
      <dgm:spPr/>
      <dgm:t>
        <a:bodyPr/>
        <a:lstStyle/>
        <a:p>
          <a:endParaRPr lang="cs-CZ"/>
        </a:p>
      </dgm:t>
    </dgm:pt>
    <dgm:pt modelId="{AC1B04CB-5FFB-4765-BAA6-3C73B9929367}" type="sibTrans" cxnId="{806DB313-5FE6-4929-A678-3696BD1EC39C}">
      <dgm:prSet/>
      <dgm:spPr/>
      <dgm:t>
        <a:bodyPr/>
        <a:lstStyle/>
        <a:p>
          <a:endParaRPr lang="cs-CZ"/>
        </a:p>
      </dgm:t>
    </dgm:pt>
    <dgm:pt modelId="{D05761FA-3C71-4DD0-9183-7C99EBE53F4B}">
      <dgm:prSet custT="1"/>
      <dgm:spPr/>
      <dgm:t>
        <a:bodyPr/>
        <a:lstStyle/>
        <a:p>
          <a:endParaRPr lang="cs-CZ" sz="2000" dirty="0" smtClean="0"/>
        </a:p>
      </dgm:t>
    </dgm:pt>
    <dgm:pt modelId="{AA976F31-B6C2-4F44-AD16-210581F8F750}" type="parTrans" cxnId="{3DD2F2A8-BCEF-4848-BF56-5E4CA7EBE4B6}">
      <dgm:prSet/>
      <dgm:spPr/>
      <dgm:t>
        <a:bodyPr/>
        <a:lstStyle/>
        <a:p>
          <a:endParaRPr lang="cs-CZ"/>
        </a:p>
      </dgm:t>
    </dgm:pt>
    <dgm:pt modelId="{DDDC18D6-5FB0-4A25-8B72-BE62E0EE92EA}" type="sibTrans" cxnId="{3DD2F2A8-BCEF-4848-BF56-5E4CA7EBE4B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E2699407-A48D-4333-A645-7FA48F1FE3B7}" type="pres">
      <dgm:prSet presAssocID="{4865AC3F-78E2-43BA-A56B-7C465B8FCF11}" presName="vertSpace2" presStyleLbl="node1" presStyleIdx="0" presStyleCnt="7"/>
      <dgm:spPr/>
      <dgm:t>
        <a:bodyPr/>
        <a:lstStyle/>
        <a:p>
          <a:endParaRPr lang="cs-CZ"/>
        </a:p>
      </dgm:t>
    </dgm:pt>
    <dgm:pt modelId="{D5EA2712-68D0-4098-BDE6-B295C6AB6119}" type="pres">
      <dgm:prSet presAssocID="{4865AC3F-78E2-43BA-A56B-7C465B8FCF11}" presName="circle2" presStyleLbl="node1" presStyleIdx="1" presStyleCnt="7"/>
      <dgm:spPr/>
      <dgm:t>
        <a:bodyPr/>
        <a:lstStyle/>
        <a:p>
          <a:endParaRPr lang="cs-CZ"/>
        </a:p>
      </dgm:t>
    </dgm:pt>
    <dgm:pt modelId="{54F8D70D-FB57-4298-A600-D8F61B2A354A}" type="pres">
      <dgm:prSet presAssocID="{4865AC3F-78E2-43BA-A56B-7C465B8FCF11}" presName="rect2" presStyleLbl="alignAcc1" presStyleIdx="1" presStyleCnt="7"/>
      <dgm:spPr/>
      <dgm:t>
        <a:bodyPr/>
        <a:lstStyle/>
        <a:p>
          <a:endParaRPr lang="cs-CZ"/>
        </a:p>
      </dgm:t>
    </dgm:pt>
    <dgm:pt modelId="{C616B022-AA0C-4D3B-BDBF-093D86622E86}" type="pres">
      <dgm:prSet presAssocID="{D1B46980-6531-4606-95E6-44980827E919}" presName="vertSpace3" presStyleLbl="node1" presStyleIdx="1" presStyleCnt="7"/>
      <dgm:spPr/>
      <dgm:t>
        <a:bodyPr/>
        <a:lstStyle/>
        <a:p>
          <a:endParaRPr lang="cs-CZ"/>
        </a:p>
      </dgm:t>
    </dgm:pt>
    <dgm:pt modelId="{69684AB7-5B8D-45A5-BC2F-6AF80EB883EF}" type="pres">
      <dgm:prSet presAssocID="{D1B46980-6531-4606-95E6-44980827E919}" presName="circle3" presStyleLbl="node1" presStyleIdx="2" presStyleCnt="7" custLinFactNeighborX="-715" custLinFactNeighborY="-953"/>
      <dgm:spPr/>
      <dgm:t>
        <a:bodyPr/>
        <a:lstStyle/>
        <a:p>
          <a:endParaRPr lang="cs-CZ"/>
        </a:p>
      </dgm:t>
    </dgm:pt>
    <dgm:pt modelId="{004736B2-18D3-4D6D-AA18-DF3F81E9E312}" type="pres">
      <dgm:prSet presAssocID="{D1B46980-6531-4606-95E6-44980827E919}" presName="rect3" presStyleLbl="alignAcc1" presStyleIdx="2" presStyleCnt="7"/>
      <dgm:spPr/>
      <dgm:t>
        <a:bodyPr/>
        <a:lstStyle/>
        <a:p>
          <a:endParaRPr lang="cs-CZ"/>
        </a:p>
      </dgm:t>
    </dgm:pt>
    <dgm:pt modelId="{9CCAD005-8609-4003-9C1F-3AFC293FB9F9}" type="pres">
      <dgm:prSet presAssocID="{B651F6E3-6281-48DB-9319-2AEAFDAE7572}" presName="vertSpace4" presStyleLbl="node1" presStyleIdx="2" presStyleCnt="7"/>
      <dgm:spPr/>
      <dgm:t>
        <a:bodyPr/>
        <a:lstStyle/>
        <a:p>
          <a:endParaRPr lang="cs-CZ"/>
        </a:p>
      </dgm:t>
    </dgm:pt>
    <dgm:pt modelId="{0C4087F0-2DA9-4805-A823-C8C5404FEF67}" type="pres">
      <dgm:prSet presAssocID="{B651F6E3-6281-48DB-9319-2AEAFDAE7572}" presName="circle4" presStyleLbl="node1" presStyleIdx="3" presStyleCnt="7"/>
      <dgm:spPr/>
      <dgm:t>
        <a:bodyPr/>
        <a:lstStyle/>
        <a:p>
          <a:endParaRPr lang="cs-CZ"/>
        </a:p>
      </dgm:t>
    </dgm:pt>
    <dgm:pt modelId="{7145B55B-1B24-4B93-A1D4-B8021E4AC78C}" type="pres">
      <dgm:prSet presAssocID="{B651F6E3-6281-48DB-9319-2AEAFDAE7572}" presName="rect4" presStyleLbl="alignAcc1" presStyleIdx="3" presStyleCnt="7"/>
      <dgm:spPr/>
      <dgm:t>
        <a:bodyPr/>
        <a:lstStyle/>
        <a:p>
          <a:endParaRPr lang="cs-CZ"/>
        </a:p>
      </dgm:t>
    </dgm:pt>
    <dgm:pt modelId="{6919BCDB-3A39-4371-A415-42187620F612}" type="pres">
      <dgm:prSet presAssocID="{D8197B8C-B260-4A16-BDF4-0947B075E274}" presName="vertSpace5" presStyleLbl="node1" presStyleIdx="3" presStyleCnt="7"/>
      <dgm:spPr/>
      <dgm:t>
        <a:bodyPr/>
        <a:lstStyle/>
        <a:p>
          <a:endParaRPr lang="cs-CZ"/>
        </a:p>
      </dgm:t>
    </dgm:pt>
    <dgm:pt modelId="{19974A4C-782A-40F8-BDC1-A903A52CB5DC}" type="pres">
      <dgm:prSet presAssocID="{D8197B8C-B260-4A16-BDF4-0947B075E274}" presName="circle5" presStyleLbl="node1" presStyleIdx="4" presStyleCnt="7"/>
      <dgm:spPr/>
      <dgm:t>
        <a:bodyPr/>
        <a:lstStyle/>
        <a:p>
          <a:endParaRPr lang="cs-CZ"/>
        </a:p>
      </dgm:t>
    </dgm:pt>
    <dgm:pt modelId="{0F7944D4-5DCA-4B9E-A896-D52854246E44}" type="pres">
      <dgm:prSet presAssocID="{D8197B8C-B260-4A16-BDF4-0947B075E274}" presName="rect5" presStyleLbl="alignAcc1" presStyleIdx="4" presStyleCnt="7"/>
      <dgm:spPr/>
      <dgm:t>
        <a:bodyPr/>
        <a:lstStyle/>
        <a:p>
          <a:endParaRPr lang="cs-CZ"/>
        </a:p>
      </dgm:t>
    </dgm:pt>
    <dgm:pt modelId="{DFC55A8B-2DFD-41AE-A307-96A1D2E66396}" type="pres">
      <dgm:prSet presAssocID="{4C35D32F-0EAB-4CD7-82EE-45574DC2A586}" presName="vertSpace6" presStyleLbl="node1" presStyleIdx="4" presStyleCnt="7"/>
      <dgm:spPr/>
      <dgm:t>
        <a:bodyPr/>
        <a:lstStyle/>
        <a:p>
          <a:endParaRPr lang="cs-CZ"/>
        </a:p>
      </dgm:t>
    </dgm:pt>
    <dgm:pt modelId="{EB210E99-FECE-49F2-86FD-20F903E541DE}" type="pres">
      <dgm:prSet presAssocID="{4C35D32F-0EAB-4CD7-82EE-45574DC2A586}" presName="circle6" presStyleLbl="node1" presStyleIdx="5" presStyleCnt="7"/>
      <dgm:spPr/>
      <dgm:t>
        <a:bodyPr/>
        <a:lstStyle/>
        <a:p>
          <a:endParaRPr lang="cs-CZ"/>
        </a:p>
      </dgm:t>
    </dgm:pt>
    <dgm:pt modelId="{2463512F-938D-4E07-9D5C-7B2E99ABD39E}" type="pres">
      <dgm:prSet presAssocID="{4C35D32F-0EAB-4CD7-82EE-45574DC2A586}" presName="rect6" presStyleLbl="alignAcc1" presStyleIdx="5" presStyleCnt="7"/>
      <dgm:spPr/>
      <dgm:t>
        <a:bodyPr/>
        <a:lstStyle/>
        <a:p>
          <a:endParaRPr lang="cs-CZ"/>
        </a:p>
      </dgm:t>
    </dgm:pt>
    <dgm:pt modelId="{59FE3E3B-A92F-4A98-9A20-76394874AFA6}" type="pres">
      <dgm:prSet presAssocID="{D05761FA-3C71-4DD0-9183-7C99EBE53F4B}" presName="vertSpace7" presStyleLbl="node1" presStyleIdx="5" presStyleCnt="7"/>
      <dgm:spPr/>
      <dgm:t>
        <a:bodyPr/>
        <a:lstStyle/>
        <a:p>
          <a:endParaRPr lang="cs-CZ"/>
        </a:p>
      </dgm:t>
    </dgm:pt>
    <dgm:pt modelId="{8EB502EF-CA4F-4140-AFB6-D26D41E73615}" type="pres">
      <dgm:prSet presAssocID="{D05761FA-3C71-4DD0-9183-7C99EBE53F4B}" presName="circle7" presStyleLbl="node1" presStyleIdx="6" presStyleCnt="7"/>
      <dgm:spPr/>
      <dgm:t>
        <a:bodyPr/>
        <a:lstStyle/>
        <a:p>
          <a:endParaRPr lang="cs-CZ"/>
        </a:p>
      </dgm:t>
    </dgm:pt>
    <dgm:pt modelId="{6204D4B4-078C-4ACF-B823-77A728483A32}" type="pres">
      <dgm:prSet presAssocID="{D05761FA-3C71-4DD0-9183-7C99EBE53F4B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425D1D-3DF2-408E-A4F8-250CA94A450A}" type="pres">
      <dgm:prSet presAssocID="{4865AC3F-78E2-43BA-A56B-7C465B8FCF11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DFEC33-8C2A-49C6-B23B-FA3577B1DCE9}" type="pres">
      <dgm:prSet presAssocID="{D1B46980-6531-4606-95E6-44980827E919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A198DD-41D2-4313-8B5B-1CF1BCF383FB}" type="pres">
      <dgm:prSet presAssocID="{B651F6E3-6281-48DB-9319-2AEAFDAE7572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0D1B75-263C-4468-B985-565C95B9422B}" type="pres">
      <dgm:prSet presAssocID="{D8197B8C-B260-4A16-BDF4-0947B075E27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2C1AC3-4F1B-47BC-9A88-D00EAE61D85A}" type="pres">
      <dgm:prSet presAssocID="{4C35D32F-0EAB-4CD7-82EE-45574DC2A586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526C68-77CF-4757-B0E2-EC80EC09B19D}" type="pres">
      <dgm:prSet presAssocID="{D05761FA-3C71-4DD0-9183-7C99EBE53F4B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439DF0A-5184-4162-974A-A48F8347909B}" type="presOf" srcId="{B651F6E3-6281-48DB-9319-2AEAFDAE7572}" destId="{70A198DD-41D2-4313-8B5B-1CF1BCF383FB}" srcOrd="1" destOrd="0" presId="urn:microsoft.com/office/officeart/2005/8/layout/target3"/>
    <dgm:cxn modelId="{88BB61EB-108C-47D4-8709-C3E2611202C3}" type="presOf" srcId="{D8197B8C-B260-4A16-BDF4-0947B075E274}" destId="{0F7944D4-5DCA-4B9E-A896-D52854246E44}" srcOrd="0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B0D484FE-158D-487A-9727-E66BA70E31FB}" type="presOf" srcId="{D1B46980-6531-4606-95E6-44980827E919}" destId="{2CDFEC33-8C2A-49C6-B23B-FA3577B1DCE9}" srcOrd="1" destOrd="0" presId="urn:microsoft.com/office/officeart/2005/8/layout/target3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8C04902A-8E6B-4C47-8C53-E618380DE7CA}" type="presOf" srcId="{D05761FA-3C71-4DD0-9183-7C99EBE53F4B}" destId="{23526C68-77CF-4757-B0E2-EC80EC09B19D}" srcOrd="1" destOrd="0" presId="urn:microsoft.com/office/officeart/2005/8/layout/target3"/>
    <dgm:cxn modelId="{0BDDFEA5-7CD7-421E-AD82-E34AF0324D1E}" type="presOf" srcId="{757F3AB3-0718-4624-B441-E567A8F0AB56}" destId="{333A1088-737F-45CB-B68E-254E46348037}" srcOrd="0" destOrd="0" presId="urn:microsoft.com/office/officeart/2005/8/layout/target3"/>
    <dgm:cxn modelId="{0E2370C2-AF14-46E7-9726-8DB52936F4AC}" type="presOf" srcId="{4C35D32F-0EAB-4CD7-82EE-45574DC2A586}" destId="{2463512F-938D-4E07-9D5C-7B2E99ABD39E}" srcOrd="0" destOrd="0" presId="urn:microsoft.com/office/officeart/2005/8/layout/target3"/>
    <dgm:cxn modelId="{7DE5224F-0801-477C-99C6-1F1AF0BD16E1}" type="presOf" srcId="{D05761FA-3C71-4DD0-9183-7C99EBE53F4B}" destId="{6204D4B4-078C-4ACF-B823-77A728483A3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CD0A06C-D9A3-419D-A589-DEF9FD4E34CA}" type="presOf" srcId="{B651F6E3-6281-48DB-9319-2AEAFDAE7572}" destId="{7145B55B-1B24-4B93-A1D4-B8021E4AC78C}" srcOrd="0" destOrd="0" presId="urn:microsoft.com/office/officeart/2005/8/layout/target3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E2BD48A8-3E83-42C2-93F9-CCEB8D924249}" type="presOf" srcId="{D8197B8C-B260-4A16-BDF4-0947B075E274}" destId="{5C0D1B75-263C-4468-B985-565C95B9422B}" srcOrd="1" destOrd="0" presId="urn:microsoft.com/office/officeart/2005/8/layout/target3"/>
    <dgm:cxn modelId="{3DD2F2A8-BCEF-4848-BF56-5E4CA7EBE4B6}" srcId="{757F3AB3-0718-4624-B441-E567A8F0AB56}" destId="{D05761FA-3C71-4DD0-9183-7C99EBE53F4B}" srcOrd="6" destOrd="0" parTransId="{AA976F31-B6C2-4F44-AD16-210581F8F750}" sibTransId="{DDDC18D6-5FB0-4A25-8B72-BE62E0EE92EA}"/>
    <dgm:cxn modelId="{DD05ED24-3A76-466C-B1E2-31FF107708A1}" type="presOf" srcId="{D1D4F407-5343-4D3F-B5B9-D407B03CAEB4}" destId="{D005CE8C-CC26-4C3E-AC11-E15060ECD759}" srcOrd="0" destOrd="0" presId="urn:microsoft.com/office/officeart/2005/8/layout/target3"/>
    <dgm:cxn modelId="{806DB313-5FE6-4929-A678-3696BD1EC39C}" srcId="{757F3AB3-0718-4624-B441-E567A8F0AB56}" destId="{4865AC3F-78E2-43BA-A56B-7C465B8FCF11}" srcOrd="1" destOrd="0" parTransId="{D9035F3F-40E4-44D2-BDEC-8BFACF13ACB4}" sibTransId="{AC1B04CB-5FFB-4765-BAA6-3C73B9929367}"/>
    <dgm:cxn modelId="{66EED713-940C-4333-8477-585167CDF58E}" type="presOf" srcId="{4865AC3F-78E2-43BA-A56B-7C465B8FCF11}" destId="{FC425D1D-3DF2-408E-A4F8-250CA94A450A}" srcOrd="1" destOrd="0" presId="urn:microsoft.com/office/officeart/2005/8/layout/target3"/>
    <dgm:cxn modelId="{14EF1C68-0F83-46BA-9542-8799FE34C286}" type="presOf" srcId="{4C35D32F-0EAB-4CD7-82EE-45574DC2A586}" destId="{A02C1AC3-4F1B-47BC-9A88-D00EAE61D85A}" srcOrd="1" destOrd="0" presId="urn:microsoft.com/office/officeart/2005/8/layout/target3"/>
    <dgm:cxn modelId="{98383C48-9B8B-4D9B-B903-2D337DA318BD}" type="presOf" srcId="{D1B46980-6531-4606-95E6-44980827E919}" destId="{004736B2-18D3-4D6D-AA18-DF3F81E9E312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5214DF03-23BF-4019-8981-51DD69B1E778}" type="presOf" srcId="{4865AC3F-78E2-43BA-A56B-7C465B8FCF11}" destId="{54F8D70D-FB57-4298-A600-D8F61B2A354A}" srcOrd="0" destOrd="0" presId="urn:microsoft.com/office/officeart/2005/8/layout/target3"/>
    <dgm:cxn modelId="{E3339D5C-2103-454C-82CB-4B0501A31B97}" type="presOf" srcId="{D1D4F407-5343-4D3F-B5B9-D407B03CAEB4}" destId="{AED2198E-93D5-4001-81B4-73124B309672}" srcOrd="1" destOrd="0" presId="urn:microsoft.com/office/officeart/2005/8/layout/target3"/>
    <dgm:cxn modelId="{F11F590F-A400-4361-A5FC-B979C2853337}" type="presParOf" srcId="{333A1088-737F-45CB-B68E-254E46348037}" destId="{F5ABB229-8D3B-4694-996A-96F23CF14429}" srcOrd="0" destOrd="0" presId="urn:microsoft.com/office/officeart/2005/8/layout/target3"/>
    <dgm:cxn modelId="{DC3F4B81-34DB-4996-8527-0F794E4CC86C}" type="presParOf" srcId="{333A1088-737F-45CB-B68E-254E46348037}" destId="{F41139FD-01EE-4571-8B17-4FB00FC51163}" srcOrd="1" destOrd="0" presId="urn:microsoft.com/office/officeart/2005/8/layout/target3"/>
    <dgm:cxn modelId="{F01025E5-6C13-4F82-9BEC-EE9E2CE0E101}" type="presParOf" srcId="{333A1088-737F-45CB-B68E-254E46348037}" destId="{D005CE8C-CC26-4C3E-AC11-E15060ECD759}" srcOrd="2" destOrd="0" presId="urn:microsoft.com/office/officeart/2005/8/layout/target3"/>
    <dgm:cxn modelId="{E0C865F4-6BC5-494C-BD47-F2B758583107}" type="presParOf" srcId="{333A1088-737F-45CB-B68E-254E46348037}" destId="{E2699407-A48D-4333-A645-7FA48F1FE3B7}" srcOrd="3" destOrd="0" presId="urn:microsoft.com/office/officeart/2005/8/layout/target3"/>
    <dgm:cxn modelId="{39E441D0-AF78-45D5-B74D-44942451CA8A}" type="presParOf" srcId="{333A1088-737F-45CB-B68E-254E46348037}" destId="{D5EA2712-68D0-4098-BDE6-B295C6AB6119}" srcOrd="4" destOrd="0" presId="urn:microsoft.com/office/officeart/2005/8/layout/target3"/>
    <dgm:cxn modelId="{C63E887E-4C6D-4CE1-8218-B2DCE513ECCF}" type="presParOf" srcId="{333A1088-737F-45CB-B68E-254E46348037}" destId="{54F8D70D-FB57-4298-A600-D8F61B2A354A}" srcOrd="5" destOrd="0" presId="urn:microsoft.com/office/officeart/2005/8/layout/target3"/>
    <dgm:cxn modelId="{235443CC-B70B-45FD-ADFE-26A9AF87C4EE}" type="presParOf" srcId="{333A1088-737F-45CB-B68E-254E46348037}" destId="{C616B022-AA0C-4D3B-BDBF-093D86622E86}" srcOrd="6" destOrd="0" presId="urn:microsoft.com/office/officeart/2005/8/layout/target3"/>
    <dgm:cxn modelId="{BC53D6CB-C633-46C1-8A00-79FFDFBC7F6C}" type="presParOf" srcId="{333A1088-737F-45CB-B68E-254E46348037}" destId="{69684AB7-5B8D-45A5-BC2F-6AF80EB883EF}" srcOrd="7" destOrd="0" presId="urn:microsoft.com/office/officeart/2005/8/layout/target3"/>
    <dgm:cxn modelId="{DB88D286-370F-4174-84E0-4CB8CB9D9130}" type="presParOf" srcId="{333A1088-737F-45CB-B68E-254E46348037}" destId="{004736B2-18D3-4D6D-AA18-DF3F81E9E312}" srcOrd="8" destOrd="0" presId="urn:microsoft.com/office/officeart/2005/8/layout/target3"/>
    <dgm:cxn modelId="{149AFA9E-CF15-418D-B83B-FB23176D6F7A}" type="presParOf" srcId="{333A1088-737F-45CB-B68E-254E46348037}" destId="{9CCAD005-8609-4003-9C1F-3AFC293FB9F9}" srcOrd="9" destOrd="0" presId="urn:microsoft.com/office/officeart/2005/8/layout/target3"/>
    <dgm:cxn modelId="{EF1E28A8-ADE3-4775-8F98-1C48957E89F9}" type="presParOf" srcId="{333A1088-737F-45CB-B68E-254E46348037}" destId="{0C4087F0-2DA9-4805-A823-C8C5404FEF67}" srcOrd="10" destOrd="0" presId="urn:microsoft.com/office/officeart/2005/8/layout/target3"/>
    <dgm:cxn modelId="{0D837E48-E60C-4813-89A6-EE13C42EAEFC}" type="presParOf" srcId="{333A1088-737F-45CB-B68E-254E46348037}" destId="{7145B55B-1B24-4B93-A1D4-B8021E4AC78C}" srcOrd="11" destOrd="0" presId="urn:microsoft.com/office/officeart/2005/8/layout/target3"/>
    <dgm:cxn modelId="{7502024C-22FB-41A1-BCB2-335CC1355E98}" type="presParOf" srcId="{333A1088-737F-45CB-B68E-254E46348037}" destId="{6919BCDB-3A39-4371-A415-42187620F612}" srcOrd="12" destOrd="0" presId="urn:microsoft.com/office/officeart/2005/8/layout/target3"/>
    <dgm:cxn modelId="{4B9D77D7-CB20-4B25-B858-627FBF99924F}" type="presParOf" srcId="{333A1088-737F-45CB-B68E-254E46348037}" destId="{19974A4C-782A-40F8-BDC1-A903A52CB5DC}" srcOrd="13" destOrd="0" presId="urn:microsoft.com/office/officeart/2005/8/layout/target3"/>
    <dgm:cxn modelId="{DADFD545-5055-4690-B6E3-980640FFC7CB}" type="presParOf" srcId="{333A1088-737F-45CB-B68E-254E46348037}" destId="{0F7944D4-5DCA-4B9E-A896-D52854246E44}" srcOrd="14" destOrd="0" presId="urn:microsoft.com/office/officeart/2005/8/layout/target3"/>
    <dgm:cxn modelId="{454378F7-F856-4E77-87F4-9D4B76142808}" type="presParOf" srcId="{333A1088-737F-45CB-B68E-254E46348037}" destId="{DFC55A8B-2DFD-41AE-A307-96A1D2E66396}" srcOrd="15" destOrd="0" presId="urn:microsoft.com/office/officeart/2005/8/layout/target3"/>
    <dgm:cxn modelId="{B2E3AC27-C677-4E6E-BFEF-BE250C4C406B}" type="presParOf" srcId="{333A1088-737F-45CB-B68E-254E46348037}" destId="{EB210E99-FECE-49F2-86FD-20F903E541DE}" srcOrd="16" destOrd="0" presId="urn:microsoft.com/office/officeart/2005/8/layout/target3"/>
    <dgm:cxn modelId="{09213C96-5955-49C5-BEFE-83FEA0BED7AC}" type="presParOf" srcId="{333A1088-737F-45CB-B68E-254E46348037}" destId="{2463512F-938D-4E07-9D5C-7B2E99ABD39E}" srcOrd="17" destOrd="0" presId="urn:microsoft.com/office/officeart/2005/8/layout/target3"/>
    <dgm:cxn modelId="{1949C3DB-61B0-432F-8EB9-EBEDCB8447E3}" type="presParOf" srcId="{333A1088-737F-45CB-B68E-254E46348037}" destId="{59FE3E3B-A92F-4A98-9A20-76394874AFA6}" srcOrd="18" destOrd="0" presId="urn:microsoft.com/office/officeart/2005/8/layout/target3"/>
    <dgm:cxn modelId="{2126B81D-252B-4AA6-BE47-6C6EF3B12119}" type="presParOf" srcId="{333A1088-737F-45CB-B68E-254E46348037}" destId="{8EB502EF-CA4F-4140-AFB6-D26D41E73615}" srcOrd="19" destOrd="0" presId="urn:microsoft.com/office/officeart/2005/8/layout/target3"/>
    <dgm:cxn modelId="{41F14A26-2456-487E-A7D2-397D19B263C5}" type="presParOf" srcId="{333A1088-737F-45CB-B68E-254E46348037}" destId="{6204D4B4-078C-4ACF-B823-77A728483A32}" srcOrd="20" destOrd="0" presId="urn:microsoft.com/office/officeart/2005/8/layout/target3"/>
    <dgm:cxn modelId="{2E198DFA-B36B-463A-8495-6F7CA9EF949C}" type="presParOf" srcId="{333A1088-737F-45CB-B68E-254E46348037}" destId="{AED2198E-93D5-4001-81B4-73124B309672}" srcOrd="21" destOrd="0" presId="urn:microsoft.com/office/officeart/2005/8/layout/target3"/>
    <dgm:cxn modelId="{EF5429E7-2E15-45C7-987B-B4729B6C4AC8}" type="presParOf" srcId="{333A1088-737F-45CB-B68E-254E46348037}" destId="{FC425D1D-3DF2-408E-A4F8-250CA94A450A}" srcOrd="22" destOrd="0" presId="urn:microsoft.com/office/officeart/2005/8/layout/target3"/>
    <dgm:cxn modelId="{F535CA14-40EA-4D26-B076-CD67C67F8354}" type="presParOf" srcId="{333A1088-737F-45CB-B68E-254E46348037}" destId="{2CDFEC33-8C2A-49C6-B23B-FA3577B1DCE9}" srcOrd="23" destOrd="0" presId="urn:microsoft.com/office/officeart/2005/8/layout/target3"/>
    <dgm:cxn modelId="{5D25F3F2-1F10-4E5C-BC36-E8472E29507B}" type="presParOf" srcId="{333A1088-737F-45CB-B68E-254E46348037}" destId="{70A198DD-41D2-4313-8B5B-1CF1BCF383FB}" srcOrd="24" destOrd="0" presId="urn:microsoft.com/office/officeart/2005/8/layout/target3"/>
    <dgm:cxn modelId="{F40DFAB2-2E34-413E-B8E9-9B529FC31236}" type="presParOf" srcId="{333A1088-737F-45CB-B68E-254E46348037}" destId="{5C0D1B75-263C-4468-B985-565C95B9422B}" srcOrd="25" destOrd="0" presId="urn:microsoft.com/office/officeart/2005/8/layout/target3"/>
    <dgm:cxn modelId="{FB131CB3-0F31-4134-8C3A-FE5A73A64F2B}" type="presParOf" srcId="{333A1088-737F-45CB-B68E-254E46348037}" destId="{A02C1AC3-4F1B-47BC-9A88-D00EAE61D85A}" srcOrd="26" destOrd="0" presId="urn:microsoft.com/office/officeart/2005/8/layout/target3"/>
    <dgm:cxn modelId="{2D778FA1-BB31-44F4-83B5-4FD2779C23B6}" type="presParOf" srcId="{333A1088-737F-45CB-B68E-254E46348037}" destId="{23526C68-77CF-4757-B0E2-EC80EC09B19D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979762" cy="2979762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rgbClr val="000000"/>
              <a:schemeClr val="accent6">
                <a:shade val="50000"/>
                <a:hueOff val="0"/>
                <a:satOff val="0"/>
                <a:lumOff val="0"/>
                <a:alphaOff val="0"/>
                <a:tint val="100000"/>
              </a:schemeClr>
            </a:duotone>
          </a:blip>
          <a:tile tx="0" ty="0" sx="35000" sy="35000" flip="none" algn="tl"/>
        </a:blipFill>
        <a:ln>
          <a:noFill/>
        </a:ln>
        <a:effectLst>
          <a:glow rad="51600">
            <a:schemeClr val="accent6">
              <a:shade val="50000"/>
              <a:hueOff val="0"/>
              <a:satOff val="0"/>
              <a:lumOff val="0"/>
              <a:alphaOff val="0"/>
              <a:alpha val="60000"/>
            </a:schemeClr>
          </a:glow>
        </a:effectLst>
        <a:scene3d>
          <a:camera prst="orthographicFront"/>
          <a:lightRig rig="threePt" dir="t"/>
        </a:scene3d>
        <a:sp3d>
          <a:bevelT w="165100" prst="coolSlant"/>
          <a:contourClr>
            <a:schemeClr val="accent6">
              <a:shade val="50000"/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71905" y="0"/>
          <a:ext cx="7367103" cy="29797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algn="tl" rotWithShape="0">
            <a:srgbClr val="000000">
              <a:alpha val="64000"/>
            </a:srgbClr>
          </a:outerShdw>
        </a:effectLst>
        <a:scene3d>
          <a:camera prst="orthographicFront"/>
          <a:lightRig rig="soft" dir="tl">
            <a:rot lat="0" lon="0" rev="0"/>
          </a:lightRig>
        </a:scene3d>
        <a:sp3d>
          <a:bevelT prst="angle"/>
          <a:bevelB w="304800" h="44450"/>
          <a:contourClr>
            <a:schemeClr val="lt1">
              <a:alpha val="90000"/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Základní škola Hnátnice, okres Ústí nad Orlicí</a:t>
          </a:r>
          <a:endParaRPr lang="cs-CZ" sz="2000" kern="1200" dirty="0"/>
        </a:p>
      </dsp:txBody>
      <dsp:txXfrm>
        <a:off x="1471905" y="0"/>
        <a:ext cx="7367103" cy="297975"/>
      </dsp:txXfrm>
    </dsp:sp>
    <dsp:sp modelId="{D5EA2712-68D0-4098-BDE6-B295C6AB6119}">
      <dsp:nvSpPr>
        <dsp:cNvPr id="0" name=""/>
        <dsp:cNvSpPr/>
      </dsp:nvSpPr>
      <dsp:spPr>
        <a:xfrm>
          <a:off x="223481" y="297975"/>
          <a:ext cx="2532798" cy="2532798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rgbClr val="000000"/>
              <a:schemeClr val="accent6">
                <a:shade val="50000"/>
                <a:hueOff val="-38666"/>
                <a:satOff val="-11842"/>
                <a:lumOff val="14300"/>
                <a:alphaOff val="0"/>
                <a:tint val="100000"/>
              </a:schemeClr>
            </a:duotone>
          </a:blip>
          <a:tile tx="0" ty="0" sx="35000" sy="35000" flip="none" algn="tl"/>
        </a:blipFill>
        <a:ln>
          <a:noFill/>
        </a:ln>
        <a:effectLst>
          <a:glow rad="51600">
            <a:schemeClr val="accent6">
              <a:shade val="50000"/>
              <a:hueOff val="-38666"/>
              <a:satOff val="-11842"/>
              <a:lumOff val="14300"/>
              <a:alphaOff val="0"/>
              <a:alpha val="60000"/>
            </a:schemeClr>
          </a:glow>
        </a:effectLst>
        <a:scene3d>
          <a:camera prst="orthographicFront"/>
          <a:lightRig rig="threePt" dir="t"/>
        </a:scene3d>
        <a:sp3d>
          <a:bevelT w="165100" prst="coolSlant"/>
          <a:contourClr>
            <a:schemeClr val="accent6">
              <a:shade val="50000"/>
              <a:hueOff val="-38666"/>
              <a:satOff val="-11842"/>
              <a:lumOff val="1430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4F8D70D-FB57-4298-A600-D8F61B2A354A}">
      <dsp:nvSpPr>
        <dsp:cNvPr id="0" name=""/>
        <dsp:cNvSpPr/>
      </dsp:nvSpPr>
      <dsp:spPr>
        <a:xfrm>
          <a:off x="1489881" y="297975"/>
          <a:ext cx="7367103" cy="25327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shade val="50000"/>
              <a:hueOff val="-38666"/>
              <a:satOff val="-11842"/>
              <a:lumOff val="14300"/>
              <a:alphaOff val="0"/>
            </a:schemeClr>
          </a:solidFill>
          <a:prstDash val="solid"/>
        </a:ln>
        <a:effectLst>
          <a:outerShdw blurRad="50800" algn="tl" rotWithShape="0">
            <a:srgbClr val="000000">
              <a:alpha val="64000"/>
            </a:srgbClr>
          </a:outerShdw>
        </a:effectLst>
        <a:scene3d>
          <a:camera prst="orthographicFront"/>
          <a:lightRig rig="soft" dir="tl">
            <a:rot lat="0" lon="0" rev="0"/>
          </a:lightRig>
        </a:scene3d>
        <a:sp3d>
          <a:bevelT prst="angle"/>
          <a:bevelB w="304800" h="44450"/>
          <a:contourClr>
            <a:schemeClr val="lt1">
              <a:alpha val="90000"/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DATUM</a:t>
          </a:r>
          <a:r>
            <a:rPr lang="cs-CZ" sz="2000" kern="1200" smtClean="0"/>
            <a:t>: 25.2.2012</a:t>
          </a:r>
          <a:endParaRPr lang="cs-CZ" sz="2000" kern="1200" dirty="0"/>
        </a:p>
      </dsp:txBody>
      <dsp:txXfrm>
        <a:off x="1489881" y="297975"/>
        <a:ext cx="7367103" cy="297975"/>
      </dsp:txXfrm>
    </dsp:sp>
    <dsp:sp modelId="{69684AB7-5B8D-45A5-BC2F-6AF80EB883EF}">
      <dsp:nvSpPr>
        <dsp:cNvPr id="0" name=""/>
        <dsp:cNvSpPr/>
      </dsp:nvSpPr>
      <dsp:spPr>
        <a:xfrm>
          <a:off x="432050" y="576073"/>
          <a:ext cx="2085834" cy="2085834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rgbClr val="000000"/>
              <a:schemeClr val="accent6">
                <a:shade val="50000"/>
                <a:hueOff val="-77333"/>
                <a:satOff val="-23683"/>
                <a:lumOff val="28601"/>
                <a:alphaOff val="0"/>
                <a:tint val="100000"/>
              </a:schemeClr>
            </a:duotone>
          </a:blip>
          <a:tile tx="0" ty="0" sx="35000" sy="35000" flip="none" algn="tl"/>
        </a:blipFill>
        <a:ln>
          <a:noFill/>
        </a:ln>
        <a:effectLst>
          <a:glow rad="51600">
            <a:schemeClr val="accent6">
              <a:shade val="50000"/>
              <a:hueOff val="-77333"/>
              <a:satOff val="-23683"/>
              <a:lumOff val="28601"/>
              <a:alphaOff val="0"/>
              <a:alpha val="60000"/>
            </a:schemeClr>
          </a:glow>
        </a:effectLst>
        <a:scene3d>
          <a:camera prst="orthographicFront"/>
          <a:lightRig rig="threePt" dir="t"/>
        </a:scene3d>
        <a:sp3d>
          <a:bevelT w="165100" prst="coolSlant"/>
          <a:contourClr>
            <a:schemeClr val="accent6">
              <a:shade val="50000"/>
              <a:hueOff val="-77333"/>
              <a:satOff val="-23683"/>
              <a:lumOff val="28601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4736B2-18D3-4D6D-AA18-DF3F81E9E312}">
      <dsp:nvSpPr>
        <dsp:cNvPr id="0" name=""/>
        <dsp:cNvSpPr/>
      </dsp:nvSpPr>
      <dsp:spPr>
        <a:xfrm>
          <a:off x="1489881" y="595951"/>
          <a:ext cx="7367103" cy="20858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shade val="50000"/>
              <a:hueOff val="-77333"/>
              <a:satOff val="-23683"/>
              <a:lumOff val="28601"/>
              <a:alphaOff val="0"/>
            </a:schemeClr>
          </a:solidFill>
          <a:prstDash val="solid"/>
        </a:ln>
        <a:effectLst>
          <a:outerShdw blurRad="50800" algn="tl" rotWithShape="0">
            <a:srgbClr val="000000">
              <a:alpha val="64000"/>
            </a:srgbClr>
          </a:outerShdw>
        </a:effectLst>
        <a:scene3d>
          <a:camera prst="orthographicFront"/>
          <a:lightRig rig="soft" dir="tl">
            <a:rot lat="0" lon="0" rev="0"/>
          </a:lightRig>
        </a:scene3d>
        <a:sp3d>
          <a:bevelT prst="angle"/>
          <a:bevelB w="304800" h="44450"/>
          <a:contourClr>
            <a:schemeClr val="lt1">
              <a:alpha val="90000"/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Petra Koutná</a:t>
          </a:r>
          <a:endParaRPr lang="cs-CZ" sz="2000" kern="1200" dirty="0"/>
        </a:p>
      </dsp:txBody>
      <dsp:txXfrm>
        <a:off x="1489881" y="595951"/>
        <a:ext cx="7367103" cy="297975"/>
      </dsp:txXfrm>
    </dsp:sp>
    <dsp:sp modelId="{0C4087F0-2DA9-4805-A823-C8C5404FEF67}">
      <dsp:nvSpPr>
        <dsp:cNvPr id="0" name=""/>
        <dsp:cNvSpPr/>
      </dsp:nvSpPr>
      <dsp:spPr>
        <a:xfrm>
          <a:off x="670445" y="893927"/>
          <a:ext cx="1638870" cy="1638870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rgbClr val="000000"/>
              <a:schemeClr val="accent6">
                <a:shade val="50000"/>
                <a:hueOff val="-115999"/>
                <a:satOff val="-35525"/>
                <a:lumOff val="42901"/>
                <a:alphaOff val="0"/>
                <a:tint val="100000"/>
              </a:schemeClr>
            </a:duotone>
          </a:blip>
          <a:tile tx="0" ty="0" sx="35000" sy="35000" flip="none" algn="tl"/>
        </a:blipFill>
        <a:ln>
          <a:noFill/>
        </a:ln>
        <a:effectLst>
          <a:glow rad="51600">
            <a:schemeClr val="accent6">
              <a:shade val="50000"/>
              <a:hueOff val="-115999"/>
              <a:satOff val="-35525"/>
              <a:lumOff val="42901"/>
              <a:alphaOff val="0"/>
              <a:alpha val="60000"/>
            </a:schemeClr>
          </a:glow>
        </a:effectLst>
        <a:scene3d>
          <a:camera prst="orthographicFront"/>
          <a:lightRig rig="threePt" dir="t"/>
        </a:scene3d>
        <a:sp3d>
          <a:bevelT w="165100" prst="coolSlant"/>
          <a:contourClr>
            <a:schemeClr val="accent6">
              <a:shade val="50000"/>
              <a:hueOff val="-115999"/>
              <a:satOff val="-35525"/>
              <a:lumOff val="42901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145B55B-1B24-4B93-A1D4-B8021E4AC78C}">
      <dsp:nvSpPr>
        <dsp:cNvPr id="0" name=""/>
        <dsp:cNvSpPr/>
      </dsp:nvSpPr>
      <dsp:spPr>
        <a:xfrm>
          <a:off x="1489881" y="893927"/>
          <a:ext cx="7367103" cy="16388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shade val="50000"/>
              <a:hueOff val="-115999"/>
              <a:satOff val="-35525"/>
              <a:lumOff val="42901"/>
              <a:alphaOff val="0"/>
            </a:schemeClr>
          </a:solidFill>
          <a:prstDash val="solid"/>
        </a:ln>
        <a:effectLst>
          <a:outerShdw blurRad="50800" algn="tl" rotWithShape="0">
            <a:srgbClr val="000000">
              <a:alpha val="64000"/>
            </a:srgbClr>
          </a:outerShdw>
        </a:effectLst>
        <a:scene3d>
          <a:camera prst="orthographicFront"/>
          <a:lightRig rig="soft" dir="tl">
            <a:rot lat="0" lon="0" rev="0"/>
          </a:lightRig>
        </a:scene3d>
        <a:sp3d>
          <a:bevelT prst="angle"/>
          <a:bevelB w="304800" h="44450"/>
          <a:contourClr>
            <a:schemeClr val="lt1">
              <a:alpha val="90000"/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VY_32_INOVACE_20_Počasí</a:t>
          </a:r>
          <a:endParaRPr lang="cs-CZ" sz="2000" kern="1200" dirty="0"/>
        </a:p>
      </dsp:txBody>
      <dsp:txXfrm>
        <a:off x="1489881" y="893927"/>
        <a:ext cx="7367103" cy="297978"/>
      </dsp:txXfrm>
    </dsp:sp>
    <dsp:sp modelId="{19974A4C-782A-40F8-BDC1-A903A52CB5DC}">
      <dsp:nvSpPr>
        <dsp:cNvPr id="0" name=""/>
        <dsp:cNvSpPr/>
      </dsp:nvSpPr>
      <dsp:spPr>
        <a:xfrm>
          <a:off x="893929" y="1191906"/>
          <a:ext cx="1191903" cy="1191903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rgbClr val="000000"/>
              <a:schemeClr val="accent6">
                <a:shade val="50000"/>
                <a:hueOff val="-115999"/>
                <a:satOff val="-35525"/>
                <a:lumOff val="42901"/>
                <a:alphaOff val="0"/>
                <a:tint val="100000"/>
              </a:schemeClr>
            </a:duotone>
          </a:blip>
          <a:tile tx="0" ty="0" sx="35000" sy="35000" flip="none" algn="tl"/>
        </a:blipFill>
        <a:ln>
          <a:noFill/>
        </a:ln>
        <a:effectLst>
          <a:glow rad="51600">
            <a:schemeClr val="accent6">
              <a:shade val="50000"/>
              <a:hueOff val="-115999"/>
              <a:satOff val="-35525"/>
              <a:lumOff val="42901"/>
              <a:alphaOff val="0"/>
              <a:alpha val="60000"/>
            </a:schemeClr>
          </a:glow>
        </a:effectLst>
        <a:scene3d>
          <a:camera prst="orthographicFront"/>
          <a:lightRig rig="threePt" dir="t"/>
        </a:scene3d>
        <a:sp3d>
          <a:bevelT w="165100" prst="coolSlant"/>
          <a:contourClr>
            <a:schemeClr val="accent6">
              <a:shade val="50000"/>
              <a:hueOff val="-115999"/>
              <a:satOff val="-35525"/>
              <a:lumOff val="42901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F7944D4-5DCA-4B9E-A896-D52854246E44}">
      <dsp:nvSpPr>
        <dsp:cNvPr id="0" name=""/>
        <dsp:cNvSpPr/>
      </dsp:nvSpPr>
      <dsp:spPr>
        <a:xfrm>
          <a:off x="1489881" y="1191906"/>
          <a:ext cx="7367103" cy="119190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shade val="50000"/>
              <a:hueOff val="-115999"/>
              <a:satOff val="-35525"/>
              <a:lumOff val="42901"/>
              <a:alphaOff val="0"/>
            </a:schemeClr>
          </a:solidFill>
          <a:prstDash val="solid"/>
        </a:ln>
        <a:effectLst>
          <a:outerShdw blurRad="50800" algn="tl" rotWithShape="0">
            <a:srgbClr val="000000">
              <a:alpha val="64000"/>
            </a:srgbClr>
          </a:outerShdw>
        </a:effectLst>
        <a:scene3d>
          <a:camera prst="orthographicFront"/>
          <a:lightRig rig="soft" dir="tl">
            <a:rot lat="0" lon="0" rev="0"/>
          </a:lightRig>
        </a:scene3d>
        <a:sp3d>
          <a:bevelT prst="angle"/>
          <a:bevelB w="304800" h="44450"/>
          <a:contourClr>
            <a:schemeClr val="lt1">
              <a:alpha val="90000"/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 SADY: Vlastivěda pro 4. a 5. </a:t>
          </a:r>
          <a:r>
            <a:rPr lang="cs-CZ" sz="2000" kern="1200" smtClean="0"/>
            <a:t>ročník</a:t>
          </a:r>
          <a:endParaRPr lang="cs-CZ" sz="2000" kern="1200" dirty="0"/>
        </a:p>
      </dsp:txBody>
      <dsp:txXfrm>
        <a:off x="1489881" y="1191906"/>
        <a:ext cx="7367103" cy="297975"/>
      </dsp:txXfrm>
    </dsp:sp>
    <dsp:sp modelId="{EB210E99-FECE-49F2-86FD-20F903E541DE}">
      <dsp:nvSpPr>
        <dsp:cNvPr id="0" name=""/>
        <dsp:cNvSpPr/>
      </dsp:nvSpPr>
      <dsp:spPr>
        <a:xfrm>
          <a:off x="1117411" y="1489881"/>
          <a:ext cx="744939" cy="744939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rgbClr val="000000"/>
              <a:schemeClr val="accent6">
                <a:shade val="50000"/>
                <a:hueOff val="-77333"/>
                <a:satOff val="-23683"/>
                <a:lumOff val="28601"/>
                <a:alphaOff val="0"/>
                <a:tint val="100000"/>
              </a:schemeClr>
            </a:duotone>
          </a:blip>
          <a:tile tx="0" ty="0" sx="35000" sy="35000" flip="none" algn="tl"/>
        </a:blipFill>
        <a:ln>
          <a:noFill/>
        </a:ln>
        <a:effectLst>
          <a:glow rad="51600">
            <a:schemeClr val="accent6">
              <a:shade val="50000"/>
              <a:hueOff val="-77333"/>
              <a:satOff val="-23683"/>
              <a:lumOff val="28601"/>
              <a:alphaOff val="0"/>
              <a:alpha val="60000"/>
            </a:schemeClr>
          </a:glow>
        </a:effectLst>
        <a:scene3d>
          <a:camera prst="orthographicFront"/>
          <a:lightRig rig="threePt" dir="t"/>
        </a:scene3d>
        <a:sp3d>
          <a:bevelT w="165100" prst="coolSlant"/>
          <a:contourClr>
            <a:schemeClr val="accent6">
              <a:shade val="50000"/>
              <a:hueOff val="-77333"/>
              <a:satOff val="-23683"/>
              <a:lumOff val="28601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463512F-938D-4E07-9D5C-7B2E99ABD39E}">
      <dsp:nvSpPr>
        <dsp:cNvPr id="0" name=""/>
        <dsp:cNvSpPr/>
      </dsp:nvSpPr>
      <dsp:spPr>
        <a:xfrm>
          <a:off x="1489881" y="1489881"/>
          <a:ext cx="7367103" cy="7449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shade val="50000"/>
              <a:hueOff val="-77333"/>
              <a:satOff val="-23683"/>
              <a:lumOff val="28601"/>
              <a:alphaOff val="0"/>
            </a:schemeClr>
          </a:solidFill>
          <a:prstDash val="solid"/>
        </a:ln>
        <a:effectLst>
          <a:outerShdw blurRad="50800" algn="tl" rotWithShape="0">
            <a:srgbClr val="000000">
              <a:alpha val="64000"/>
            </a:srgbClr>
          </a:outerShdw>
        </a:effectLst>
        <a:scene3d>
          <a:camera prst="orthographicFront"/>
          <a:lightRig rig="soft" dir="tl">
            <a:rot lat="0" lon="0" rev="0"/>
          </a:lightRig>
        </a:scene3d>
        <a:sp3d>
          <a:bevelT prst="angle"/>
          <a:bevelB w="304800" h="44450"/>
          <a:contourClr>
            <a:schemeClr val="lt1">
              <a:alpha val="90000"/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 CZ.1.07/1.4.00/21.1871</a:t>
          </a:r>
          <a:endParaRPr lang="cs-CZ" sz="2000" kern="1200" dirty="0"/>
        </a:p>
      </dsp:txBody>
      <dsp:txXfrm>
        <a:off x="1489881" y="1489881"/>
        <a:ext cx="7367103" cy="297975"/>
      </dsp:txXfrm>
    </dsp:sp>
    <dsp:sp modelId="{8EB502EF-CA4F-4140-AFB6-D26D41E73615}">
      <dsp:nvSpPr>
        <dsp:cNvPr id="0" name=""/>
        <dsp:cNvSpPr/>
      </dsp:nvSpPr>
      <dsp:spPr>
        <a:xfrm>
          <a:off x="1340893" y="1787857"/>
          <a:ext cx="297975" cy="297975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rgbClr val="000000"/>
              <a:schemeClr val="accent6">
                <a:shade val="50000"/>
                <a:hueOff val="-38666"/>
                <a:satOff val="-11842"/>
                <a:lumOff val="14300"/>
                <a:alphaOff val="0"/>
                <a:tint val="100000"/>
              </a:schemeClr>
            </a:duotone>
          </a:blip>
          <a:tile tx="0" ty="0" sx="35000" sy="35000" flip="none" algn="tl"/>
        </a:blipFill>
        <a:ln>
          <a:noFill/>
        </a:ln>
        <a:effectLst>
          <a:glow rad="51600">
            <a:schemeClr val="accent6">
              <a:shade val="50000"/>
              <a:hueOff val="-38666"/>
              <a:satOff val="-11842"/>
              <a:lumOff val="14300"/>
              <a:alphaOff val="0"/>
              <a:alpha val="60000"/>
            </a:schemeClr>
          </a:glow>
        </a:effectLst>
        <a:scene3d>
          <a:camera prst="orthographicFront"/>
          <a:lightRig rig="threePt" dir="t"/>
        </a:scene3d>
        <a:sp3d>
          <a:bevelT w="165100" prst="coolSlant"/>
          <a:contourClr>
            <a:schemeClr val="accent6">
              <a:shade val="50000"/>
              <a:hueOff val="-38666"/>
              <a:satOff val="-11842"/>
              <a:lumOff val="1430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204D4B4-078C-4ACF-B823-77A728483A32}">
      <dsp:nvSpPr>
        <dsp:cNvPr id="0" name=""/>
        <dsp:cNvSpPr/>
      </dsp:nvSpPr>
      <dsp:spPr>
        <a:xfrm>
          <a:off x="1489881" y="1787857"/>
          <a:ext cx="7367103" cy="2979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shade val="50000"/>
              <a:hueOff val="-38666"/>
              <a:satOff val="-11842"/>
              <a:lumOff val="14300"/>
              <a:alphaOff val="0"/>
            </a:schemeClr>
          </a:solidFill>
          <a:prstDash val="solid"/>
        </a:ln>
        <a:effectLst>
          <a:outerShdw blurRad="50800" algn="tl" rotWithShape="0">
            <a:srgbClr val="000000">
              <a:alpha val="64000"/>
            </a:srgbClr>
          </a:outerShdw>
        </a:effectLst>
        <a:scene3d>
          <a:camera prst="orthographicFront"/>
          <a:lightRig rig="soft" dir="tl">
            <a:rot lat="0" lon="0" rev="0"/>
          </a:lightRig>
        </a:scene3d>
        <a:sp3d>
          <a:bevelT prst="angle"/>
          <a:bevelB w="304800" h="44450"/>
          <a:contourClr>
            <a:schemeClr val="lt1">
              <a:alpha val="90000"/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</dsp:txBody>
      <dsp:txXfrm>
        <a:off x="1489881" y="1787857"/>
        <a:ext cx="7367103" cy="2979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EB9ECC-E0B0-4B89-8F3E-233DD446A6A8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C33B36-24B0-43A0-9732-8B263D3362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56497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928662" y="1928803"/>
            <a:ext cx="7172348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1371600" y="3643314"/>
            <a:ext cx="6400800" cy="1285884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F78E6B-F2C5-49FE-A376-8C1E4B433222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91B00-D02D-464A-8272-760A68A09D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F78E6B-F2C5-49FE-A376-8C1E4B433222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91B00-D02D-464A-8272-760A68A09D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000100" y="4714884"/>
            <a:ext cx="7215239" cy="862009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1000101" y="2857496"/>
            <a:ext cx="7215238" cy="178595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2"/>
                </a:solidFill>
              </a:defRPr>
            </a:lvl2pPr>
            <a:lvl3pPr marL="914400" indent="0">
              <a:buNone/>
              <a:defRPr sz="1600">
                <a:solidFill>
                  <a:schemeClr val="tx2"/>
                </a:solidFill>
              </a:defRPr>
            </a:lvl3pPr>
            <a:lvl4pPr marL="1371600" indent="0">
              <a:buNone/>
              <a:defRPr sz="1400">
                <a:solidFill>
                  <a:schemeClr val="tx2"/>
                </a:solidFill>
              </a:defRPr>
            </a:lvl4pPr>
            <a:lvl5pPr marL="1828800" indent="0">
              <a:buNone/>
              <a:defRPr sz="1400">
                <a:solidFill>
                  <a:schemeClr val="tx2"/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F78E6B-F2C5-49FE-A376-8C1E4B433222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891B00-D02D-464A-8272-760A68A09D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F78E6B-F2C5-49FE-A376-8C1E4B433222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91B00-D02D-464A-8272-760A68A09D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F78E6B-F2C5-49FE-A376-8C1E4B433222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91B00-D02D-464A-8272-760A68A09D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671646" y="4572008"/>
            <a:ext cx="6400816" cy="928686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F78E6B-F2C5-49FE-A376-8C1E4B433222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91B00-D02D-464A-8272-760A68A09D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F78E6B-F2C5-49FE-A376-8C1E4B433222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91B00-D02D-464A-8272-760A68A09D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575050" y="1428737"/>
            <a:ext cx="5111750" cy="469742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F78E6B-F2C5-49FE-A376-8C1E4B433222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91B00-D02D-464A-8272-760A68A09D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792288" y="5014914"/>
            <a:ext cx="5486400" cy="414350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正方形/長方形 2"/>
          <p:cNvSpPr>
            <a:spLocks noGrp="1"/>
          </p:cNvSpPr>
          <p:nvPr>
            <p:ph type="pic" idx="1"/>
          </p:nvPr>
        </p:nvSpPr>
        <p:spPr>
          <a:xfrm>
            <a:off x="1792288" y="742960"/>
            <a:ext cx="5486400" cy="4114800"/>
          </a:xfrm>
          <a:prstGeom prst="rect">
            <a:avLst/>
          </a:prstGeom>
          <a:noFill/>
          <a:ln w="50800" cap="sq">
            <a:solidFill>
              <a:schemeClr val="tx1"/>
            </a:solidFill>
            <a:miter lim="800000"/>
          </a:ln>
          <a:effectLst>
            <a:outerShdw blurRad="76200" dist="50800" dir="13500000" algn="tl" rotWithShape="0">
              <a:schemeClr val="bg1">
                <a:alpha val="80000"/>
              </a:scheme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792288" y="5481658"/>
            <a:ext cx="5486400" cy="804862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F78E6B-F2C5-49FE-A376-8C1E4B433222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91B00-D02D-464A-8272-760A68A09D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671514" y="274638"/>
            <a:ext cx="7829576" cy="1011222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71514" y="1285860"/>
            <a:ext cx="7829576" cy="4357718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F78E6B-F2C5-49FE-A376-8C1E4B433222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91B00-D02D-464A-8272-760A68A09D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43702" y="285730"/>
            <a:ext cx="1785950" cy="5565797"/>
          </a:xfrm>
        </p:spPr>
        <p:txBody>
          <a:bodyPr vert="eaVert"/>
          <a:lstStyle>
            <a:lvl1pPr>
              <a:defRPr>
                <a:gradFill flip="none" rotWithShape="1">
                  <a:gsLst>
                    <a:gs pos="0">
                      <a:schemeClr val="tx1">
                        <a:tint val="65000"/>
                      </a:schemeClr>
                    </a:gs>
                    <a:gs pos="49900">
                      <a:schemeClr val="tx1">
                        <a:tint val="95000"/>
                      </a:schemeClr>
                    </a:gs>
                    <a:gs pos="50000">
                      <a:schemeClr val="tx1"/>
                    </a:gs>
                    <a:gs pos="100000">
                      <a:schemeClr val="tx1">
                        <a:tint val="95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42910" y="274640"/>
            <a:ext cx="5834090" cy="5583253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652450" y="6356350"/>
            <a:ext cx="2133600" cy="365125"/>
          </a:xfrm>
        </p:spPr>
        <p:txBody>
          <a:bodyPr/>
          <a:lstStyle/>
          <a:p>
            <a:fld id="{2BF78E6B-F2C5-49FE-A376-8C1E4B433222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6286512" y="6356350"/>
            <a:ext cx="2133600" cy="365125"/>
          </a:xfrm>
        </p:spPr>
        <p:txBody>
          <a:bodyPr/>
          <a:lstStyle/>
          <a:p>
            <a:fld id="{35891B00-D02D-464A-8272-760A68A09D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F78E6B-F2C5-49FE-A376-8C1E4B433222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91B00-D02D-464A-8272-760A68A09D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  <a:endParaRPr kumimoji="1" lang="ja-JP" altLang="en-US" dirty="0"/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fld id="{2BF78E6B-F2C5-49FE-A376-8C1E4B433222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35891B00-D02D-464A-8272-760A68A09D68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  <p:sldLayoutId id="2147483744" r:id="rId12"/>
  </p:sldLayoutIdLst>
  <p:txStyles>
    <p:titleStyle>
      <a:lvl1pPr algn="ctr" rtl="0" eaLnBrk="1" latinLnBrk="0" hangingPunct="1">
        <a:spcBef>
          <a:spcPct val="0"/>
        </a:spcBef>
        <a:buNone/>
        <a:defRPr kumimoji="1" sz="4400" baseline="0">
          <a:ln w="12700">
            <a:solidFill>
              <a:schemeClr val="tx1">
                <a:tint val="95000"/>
              </a:schemeClr>
            </a:solidFill>
          </a:ln>
          <a:gradFill>
            <a:gsLst>
              <a:gs pos="0">
                <a:schemeClr val="tx1">
                  <a:tint val="65000"/>
                </a:schemeClr>
              </a:gs>
              <a:gs pos="49900">
                <a:schemeClr val="tx1">
                  <a:tint val="95000"/>
                </a:schemeClr>
              </a:gs>
              <a:gs pos="50000">
                <a:schemeClr val="tx1"/>
              </a:gs>
              <a:gs pos="100000">
                <a:schemeClr val="tx1">
                  <a:tint val="95000"/>
                </a:schemeClr>
              </a:gs>
            </a:gsLst>
            <a:lin ang="5400000" scaled="1"/>
          </a:gradFill>
          <a:effectLst>
            <a:outerShdw blurRad="127000" algn="tl" rotWithShape="0">
              <a:schemeClr val="bg1">
                <a:alpha val="5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tx1"/>
        </a:buClr>
        <a:buFont typeface="Wingdings"/>
        <a:buChar char="n"/>
        <a:defRPr kumimoji="1" sz="3200" baseline="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>
            <a:shade val="75000"/>
          </a:schemeClr>
        </a:buClr>
        <a:buSzPct val="85000"/>
        <a:buFont typeface="Wingdings"/>
        <a:buChar char="n"/>
        <a:defRPr kumimoji="1" sz="280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4">
            <a:shade val="50000"/>
          </a:schemeClr>
        </a:buClr>
        <a:buSzPct val="75000"/>
        <a:buFont typeface="Wingdings"/>
        <a:buChar char="n"/>
        <a:defRPr kumimoji="1" sz="240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6">
            <a:shade val="50000"/>
          </a:schemeClr>
        </a:buClr>
        <a:buSzPct val="75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3">
            <a:shade val="50000"/>
          </a:schemeClr>
        </a:buClr>
        <a:buSzPct val="70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2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5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tx1"/>
        </a:buClr>
        <a:buSzPct val="5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3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2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3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8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8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39573374"/>
              </p:ext>
            </p:extLst>
          </p:nvPr>
        </p:nvGraphicFramePr>
        <p:xfrm>
          <a:off x="179512" y="476672"/>
          <a:ext cx="8856984" cy="2979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0743" y="4293096"/>
            <a:ext cx="6078537" cy="1481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026560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980728"/>
            <a:ext cx="7200800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/>
              <a:t>ANOTACE:</a:t>
            </a:r>
          </a:p>
          <a:p>
            <a:r>
              <a:rPr lang="cs-CZ" sz="2000" dirty="0" smtClean="0"/>
              <a:t>Žáci získávají z výkladu nové informace – co je to počasí, co ho ovlivňuje. Seznamují se se symboly počasí. V závěru si tyto symboly procvičují.</a:t>
            </a:r>
          </a:p>
        </p:txBody>
      </p:sp>
    </p:spTree>
    <p:extLst>
      <p:ext uri="{BB962C8B-B14F-4D97-AF65-F5344CB8AC3E}">
        <p14:creationId xmlns:p14="http://schemas.microsoft.com/office/powerpoint/2010/main" val="1740411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9000" b="1" dirty="0" smtClean="0"/>
              <a:t>POČASÍ</a:t>
            </a:r>
            <a:endParaRPr lang="cs-CZ" sz="9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601767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7000" b="1" dirty="0" smtClean="0">
                <a:effectLst/>
              </a:rPr>
              <a:t>Počasí</a:t>
            </a:r>
            <a:endParaRPr lang="cs-CZ" sz="7000" b="1" dirty="0"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5000" dirty="0" smtClean="0"/>
              <a:t>Počasí je </a:t>
            </a:r>
            <a:r>
              <a:rPr lang="cs-CZ" sz="5000" u="sng" dirty="0" smtClean="0"/>
              <a:t>okamžitý stav ovzduší </a:t>
            </a:r>
            <a:r>
              <a:rPr lang="cs-CZ" sz="5000" dirty="0" smtClean="0"/>
              <a:t>na určitém místě v určitém čase.</a:t>
            </a:r>
            <a:endParaRPr lang="cs-CZ" sz="5000" dirty="0"/>
          </a:p>
        </p:txBody>
      </p:sp>
    </p:spTree>
    <p:extLst>
      <p:ext uri="{BB962C8B-B14F-4D97-AF65-F5344CB8AC3E}">
        <p14:creationId xmlns:p14="http://schemas.microsoft.com/office/powerpoint/2010/main" val="71006100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0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48072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4000" u="sng" dirty="0" smtClean="0"/>
              <a:t>Počasí ovlivňuje: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P</a:t>
            </a:r>
            <a:r>
              <a:rPr lang="cs-CZ" dirty="0" smtClean="0"/>
              <a:t>oloha místa na Zemi, nadmořská výška </a:t>
            </a:r>
            <a:r>
              <a:rPr lang="cs-CZ" dirty="0" smtClean="0"/>
              <a:t>             a </a:t>
            </a:r>
            <a:r>
              <a:rPr lang="cs-CZ" dirty="0" smtClean="0"/>
              <a:t>vzdálenost </a:t>
            </a:r>
            <a:r>
              <a:rPr lang="cs-CZ" dirty="0" smtClean="0"/>
              <a:t>moře.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Teplota vzduchu(měřena ve °C</a:t>
            </a:r>
            <a:r>
              <a:rPr lang="cs-CZ" dirty="0" smtClean="0"/>
              <a:t>).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Vodní srážky(déšť, kroupy, sníh, jinovatka, rosa</a:t>
            </a:r>
            <a:r>
              <a:rPr lang="cs-CZ" dirty="0" smtClean="0"/>
              <a:t>).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Proudění vzduchu(směr, síla a rychlost větru</a:t>
            </a:r>
            <a:r>
              <a:rPr lang="cs-CZ" dirty="0" smtClean="0"/>
              <a:t>).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Sluneční </a:t>
            </a:r>
            <a:r>
              <a:rPr lang="cs-CZ" dirty="0" smtClean="0"/>
              <a:t>svit (</a:t>
            </a:r>
            <a:r>
              <a:rPr lang="cs-CZ" dirty="0" smtClean="0"/>
              <a:t>jasno, polojasno nebo zataženo</a:t>
            </a:r>
            <a:r>
              <a:rPr lang="cs-CZ" dirty="0" smtClean="0"/>
              <a:t>).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3282" y="1626763"/>
            <a:ext cx="1152128" cy="11521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6376" y="2132856"/>
            <a:ext cx="1058416" cy="1058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52619" y="4149080"/>
            <a:ext cx="986408" cy="9864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5445224"/>
            <a:ext cx="1224136" cy="1224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6678692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457200" y="228919"/>
            <a:ext cx="8229600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44624"/>
            <a:ext cx="8784976" cy="6813376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jasno    polojasno  zataženo      déšť      bouřka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sníh       vánek     vítr      vichřice         mlha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63" y="764704"/>
            <a:ext cx="1008112" cy="1008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764704"/>
            <a:ext cx="1130424" cy="1008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4387" y="764704"/>
            <a:ext cx="1245645" cy="1008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764704"/>
            <a:ext cx="1080120" cy="1008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678000"/>
            <a:ext cx="1074162" cy="1074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583" y="3356992"/>
            <a:ext cx="1213284" cy="12132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1960942" y="3963634"/>
            <a:ext cx="0" cy="50405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1979712" y="4221088"/>
            <a:ext cx="720080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3299465" y="3675602"/>
            <a:ext cx="0" cy="7920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3275856" y="3931968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3275856" y="4185817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4572000" y="3609020"/>
            <a:ext cx="0" cy="92525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4572000" y="3789040"/>
            <a:ext cx="1080120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4572000" y="4056932"/>
            <a:ext cx="1080120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>
            <a:off x="4572000" y="4293096"/>
            <a:ext cx="1080120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049" name="Přímá spojnice 2048"/>
          <p:cNvCxnSpPr/>
          <p:nvPr/>
        </p:nvCxnSpPr>
        <p:spPr>
          <a:xfrm>
            <a:off x="6228184" y="4467690"/>
            <a:ext cx="1296144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058" name="Přímá spojnice 2057"/>
          <p:cNvCxnSpPr/>
          <p:nvPr/>
        </p:nvCxnSpPr>
        <p:spPr>
          <a:xfrm>
            <a:off x="6228184" y="4172073"/>
            <a:ext cx="1296144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060" name="Přímá spojnice 2059"/>
          <p:cNvCxnSpPr/>
          <p:nvPr/>
        </p:nvCxnSpPr>
        <p:spPr>
          <a:xfrm>
            <a:off x="6228184" y="3890875"/>
            <a:ext cx="1296144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293743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/>
          <a:lstStyle/>
          <a:p>
            <a:r>
              <a:rPr lang="cs-CZ" dirty="0" smtClean="0"/>
              <a:t>Kliknutím odstraň značky, které nesouhlasí s tvrzením: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824536"/>
          </a:xfrm>
        </p:spPr>
        <p:txBody>
          <a:bodyPr>
            <a:normAutofit/>
          </a:bodyPr>
          <a:lstStyle/>
          <a:p>
            <a:r>
              <a:rPr lang="cs-CZ" dirty="0" smtClean="0"/>
              <a:t>Na území okresu Ústí nad Orlicí je dnes polojasno.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Na území okresu Ústí nad Orlicí </a:t>
            </a:r>
            <a:r>
              <a:rPr lang="cs-CZ" dirty="0" smtClean="0"/>
              <a:t>dnes sněží.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564904"/>
            <a:ext cx="1245645" cy="1008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592615"/>
            <a:ext cx="1008112" cy="1008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592615"/>
            <a:ext cx="1130424" cy="1008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7370" y="5043754"/>
            <a:ext cx="1110698" cy="11106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3954" y="5043754"/>
            <a:ext cx="1190034" cy="11106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4037" y="5043754"/>
            <a:ext cx="1074162" cy="1074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3492915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1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7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2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/>
          <a:lstStyle/>
          <a:p>
            <a:r>
              <a:rPr lang="cs-CZ" dirty="0" smtClean="0"/>
              <a:t>Kliknutím odstraň značky, které nesouhlasí s tvrzením: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824536"/>
          </a:xfrm>
        </p:spPr>
        <p:txBody>
          <a:bodyPr>
            <a:normAutofit/>
          </a:bodyPr>
          <a:lstStyle/>
          <a:p>
            <a:r>
              <a:rPr lang="cs-CZ" dirty="0" smtClean="0"/>
              <a:t>Na území okresu Ústí nad Orlicí je dnes zataženo.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Na území okresu Ústí nad Orlicí </a:t>
            </a:r>
            <a:r>
              <a:rPr lang="cs-CZ" dirty="0" smtClean="0"/>
              <a:t>dnes prší.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291" y="2759115"/>
            <a:ext cx="1245645" cy="1008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1594" y="2743200"/>
            <a:ext cx="1008112" cy="1008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7370" y="5043754"/>
            <a:ext cx="1110698" cy="11106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3954" y="5043754"/>
            <a:ext cx="1190034" cy="11106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4037" y="5043754"/>
            <a:ext cx="1074162" cy="1074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9974" y="2807677"/>
            <a:ext cx="1130424" cy="1008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8511037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1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7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2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/>
          <a:lstStyle/>
          <a:p>
            <a:r>
              <a:rPr lang="cs-CZ" dirty="0" smtClean="0"/>
              <a:t>Kliknutím odstraň značky, které nesouhlasí s tvrzením: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824536"/>
          </a:xfrm>
        </p:spPr>
        <p:txBody>
          <a:bodyPr>
            <a:normAutofit/>
          </a:bodyPr>
          <a:lstStyle/>
          <a:p>
            <a:r>
              <a:rPr lang="cs-CZ" dirty="0" smtClean="0"/>
              <a:t>Na území okresu Ústí nad Orlicí je dnes jasno.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Na území okresu Ústí nad Orlicí </a:t>
            </a:r>
            <a:r>
              <a:rPr lang="cs-CZ" dirty="0" smtClean="0"/>
              <a:t>je dnes bouřka.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291" y="2759115"/>
            <a:ext cx="1245645" cy="1008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1594" y="2743200"/>
            <a:ext cx="1008112" cy="1008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7370" y="5043754"/>
            <a:ext cx="1110698" cy="11106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3954" y="5043754"/>
            <a:ext cx="1190034" cy="11106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4037" y="5043754"/>
            <a:ext cx="1074162" cy="1074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9974" y="2807677"/>
            <a:ext cx="1130424" cy="1008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228394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7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2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548680"/>
            <a:ext cx="28412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http://office.microsoft.com/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7234082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YamatoPainting">
  <a:themeElements>
    <a:clrScheme name="Yamato Painting">
      <a:dk1>
        <a:sysClr val="windowText" lastClr="000000"/>
      </a:dk1>
      <a:lt1>
        <a:sysClr val="window" lastClr="FFFFFF"/>
      </a:lt1>
      <a:dk2>
        <a:srgbClr val="3F2D32"/>
      </a:dk2>
      <a:lt2>
        <a:srgbClr val="FEDD00"/>
      </a:lt2>
      <a:accent1>
        <a:srgbClr val="C24400"/>
      </a:accent1>
      <a:accent2>
        <a:srgbClr val="3F7228"/>
      </a:accent2>
      <a:accent3>
        <a:srgbClr val="516086"/>
      </a:accent3>
      <a:accent4>
        <a:srgbClr val="956A86"/>
      </a:accent4>
      <a:accent5>
        <a:srgbClr val="E87981"/>
      </a:accent5>
      <a:accent6>
        <a:srgbClr val="8D8628"/>
      </a:accent6>
      <a:hlink>
        <a:srgbClr val="0000FF"/>
      </a:hlink>
      <a:folHlink>
        <a:srgbClr val="800080"/>
      </a:folHlink>
    </a:clrScheme>
    <a:fontScheme name="Yamato Painting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Yamato Painting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100000"/>
              </a:schemeClr>
            </a:gs>
            <a:gs pos="100000">
              <a:schemeClr val="phClr">
                <a:tint val="100000"/>
                <a:shade val="2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rgbClr val="000000"/>
              <a:schemeClr val="phClr">
                <a:tint val="100000"/>
              </a:schemeClr>
            </a:duotone>
          </a:blip>
          <a:tile tx="0" ty="0" sx="35000" sy="35000" flip="none" algn="tl"/>
        </a:blipFill>
      </a:fillStyleLst>
      <a:lnStyleLst>
        <a:ln w="9525" cap="flat" cmpd="sng" algn="ctr">
          <a:solidFill>
            <a:schemeClr val="phClr">
              <a:alpha val="60000"/>
            </a:schemeClr>
          </a:solidFill>
          <a:prstDash val="solid"/>
        </a:ln>
        <a:ln w="19525" cap="flat" cmpd="sng" algn="ctr">
          <a:solidFill>
            <a:schemeClr val="phClr">
              <a:alpha val="90000"/>
            </a:schemeClr>
          </a:solidFill>
          <a:prstDash val="solid"/>
        </a:ln>
        <a:ln w="38100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</a:effectStyle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  <a:scene3d>
            <a:camera prst="orthographicFront"/>
            <a:lightRig rig="soft" dir="tl">
              <a:rot lat="0" lon="0" rev="0"/>
            </a:lightRig>
          </a:scene3d>
          <a:sp3d>
            <a:bevelT prst="angle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glow rad="51600">
              <a:schemeClr val="phClr">
                <a:alpha val="60000"/>
              </a:schemeClr>
            </a:glow>
          </a:effectLst>
          <a:scene3d>
            <a:camera prst="orthographicFront"/>
            <a:lightRig rig="threePt" dir="t"/>
          </a:scene3d>
          <a:sp3d>
            <a:bevelT w="165100" prst="coolSlant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>
            <a:shade val="90000"/>
          </a:schemeClr>
        </a:solidFill>
        <a:blipFill>
          <a:blip xmlns:r="http://schemas.openxmlformats.org/officeDocument/2006/relationships" r:embed="rId2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tile tx="0" ty="0" sx="120000" sy="120000" flip="xy" algn="t"/>
        </a:blipFill>
        <a:blipFill rotWithShape="0">
          <a:blip xmlns:r="http://schemas.openxmlformats.org/officeDocument/2006/relationships" r:embed="rId3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TC010219417[[fn=Motiv japonského obrazu]]</Template>
  <TotalTime>82</TotalTime>
  <Words>233</Words>
  <Application>Microsoft Office PowerPoint</Application>
  <PresentationFormat>Předvádění na obrazovce (4:3)</PresentationFormat>
  <Paragraphs>53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YamatoPainting</vt:lpstr>
      <vt:lpstr>Prezentace aplikace PowerPoint</vt:lpstr>
      <vt:lpstr>Prezentace aplikace PowerPoint</vt:lpstr>
      <vt:lpstr>POČASÍ</vt:lpstr>
      <vt:lpstr>Počasí</vt:lpstr>
      <vt:lpstr>Prezentace aplikace PowerPoint</vt:lpstr>
      <vt:lpstr>Prezentace aplikace PowerPoint</vt:lpstr>
      <vt:lpstr>Kliknutím odstraň značky, které nesouhlasí s tvrzením:</vt:lpstr>
      <vt:lpstr>Kliknutím odstraň značky, které nesouhlasí s tvrzením:</vt:lpstr>
      <vt:lpstr>Kliknutím odstraň značky, které nesouhlasí s tvrzením: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POČASÍ</dc:title>
  <dc:creator>a</dc:creator>
  <cp:lastModifiedBy>Učitel</cp:lastModifiedBy>
  <cp:revision>14</cp:revision>
  <dcterms:created xsi:type="dcterms:W3CDTF">2012-02-25T10:09:09Z</dcterms:created>
  <dcterms:modified xsi:type="dcterms:W3CDTF">2012-03-31T10:09:24Z</dcterms:modified>
</cp:coreProperties>
</file>