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handoutMasterIdLst>
    <p:handoutMasterId r:id="rId7"/>
  </p:handoutMasterIdLst>
  <p:sldIdLst>
    <p:sldId id="259" r:id="rId2"/>
    <p:sldId id="256" r:id="rId3"/>
    <p:sldId id="257" r:id="rId4"/>
    <p:sldId id="258" r:id="rId5"/>
  </p:sldIdLst>
  <p:sldSz cx="10080625" cy="7559675"/>
  <p:notesSz cx="7559675" cy="10691813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942" y="534"/>
      </p:cViewPr>
      <p:guideLst>
        <p:guide orient="horz" pos="2381"/>
        <p:guide pos="3175"/>
      </p:guideLst>
    </p:cSldViewPr>
  </p:slideViewPr>
  <p:notesTextViewPr>
    <p:cViewPr>
      <p:scale>
        <a:sx n="66" d="100"/>
        <a:sy n="66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1363" cy="534988"/>
          </a:xfrm>
          <a:prstGeom prst="rect">
            <a:avLst/>
          </a:prstGeom>
          <a:noFill/>
          <a:ln>
            <a:noFill/>
          </a:ln>
        </p:spPr>
        <p:txBody>
          <a:bodyPr vert="horz" lIns="90000" tIns="45000" rIns="90000" bIns="45000" compatLnSpc="0"/>
          <a:lstStyle>
            <a:lvl1pPr fontAlgn="auto" hangingPunct="0">
              <a:spcBef>
                <a:spcPts val="0"/>
              </a:spcBef>
              <a:spcAft>
                <a:spcPts val="0"/>
              </a:spcAft>
              <a:defRPr sz="1400">
                <a:latin typeface="Liberation Sans" pitchFamily="18"/>
                <a:ea typeface="Droid Sans Fallback" pitchFamily="2"/>
                <a:cs typeface="DejaVu Sans Condensed" pitchFamily="2"/>
              </a:defRPr>
            </a:lvl1pPr>
          </a:lstStyle>
          <a:p>
            <a:pPr>
              <a:defRPr sz="1400"/>
            </a:pPr>
            <a:endParaRPr lang="cs-CZ"/>
          </a:p>
        </p:txBody>
      </p:sp>
      <p:sp>
        <p:nvSpPr>
          <p:cNvPr id="3" name="Zástupný symbol pro datum 2"/>
          <p:cNvSpPr txBox="1">
            <a:spLocks noGrp="1"/>
          </p:cNvSpPr>
          <p:nvPr>
            <p:ph type="dt" sz="quarter" idx="1"/>
          </p:nvPr>
        </p:nvSpPr>
        <p:spPr>
          <a:xfrm>
            <a:off x="4278313" y="0"/>
            <a:ext cx="3281362" cy="534988"/>
          </a:xfrm>
          <a:prstGeom prst="rect">
            <a:avLst/>
          </a:prstGeom>
          <a:noFill/>
          <a:ln>
            <a:noFill/>
          </a:ln>
        </p:spPr>
        <p:txBody>
          <a:bodyPr vert="horz" lIns="90000" tIns="45000" rIns="90000" bIns="45000" compatLnSpc="0"/>
          <a:lstStyle>
            <a:lvl1pPr algn="r" fontAlgn="auto" hangingPunct="0">
              <a:spcBef>
                <a:spcPts val="0"/>
              </a:spcBef>
              <a:spcAft>
                <a:spcPts val="0"/>
              </a:spcAft>
              <a:defRPr sz="1400">
                <a:latin typeface="Liberation Sans" pitchFamily="18"/>
                <a:ea typeface="Droid Sans Fallback" pitchFamily="2"/>
                <a:cs typeface="DejaVu Sans Condensed" pitchFamily="2"/>
              </a:defRPr>
            </a:lvl1pPr>
          </a:lstStyle>
          <a:p>
            <a:pPr>
              <a:defRPr sz="1400"/>
            </a:pPr>
            <a:endParaRPr lang="cs-CZ"/>
          </a:p>
        </p:txBody>
      </p:sp>
      <p:sp>
        <p:nvSpPr>
          <p:cNvPr id="4" name="Zástupný symbol pro zápatí 3"/>
          <p:cNvSpPr txBox="1">
            <a:spLocks noGrp="1"/>
          </p:cNvSpPr>
          <p:nvPr>
            <p:ph type="ftr" sz="quarter" idx="2"/>
          </p:nvPr>
        </p:nvSpPr>
        <p:spPr>
          <a:xfrm>
            <a:off x="0" y="10156825"/>
            <a:ext cx="3281363" cy="534988"/>
          </a:xfrm>
          <a:prstGeom prst="rect">
            <a:avLst/>
          </a:prstGeom>
          <a:noFill/>
          <a:ln>
            <a:noFill/>
          </a:ln>
        </p:spPr>
        <p:txBody>
          <a:bodyPr vert="horz" lIns="90000" tIns="45000" rIns="90000" bIns="45000" anchor="b" compatLnSpc="0"/>
          <a:lstStyle>
            <a:lvl1pPr fontAlgn="auto" hangingPunct="0">
              <a:spcBef>
                <a:spcPts val="0"/>
              </a:spcBef>
              <a:spcAft>
                <a:spcPts val="0"/>
              </a:spcAft>
              <a:defRPr sz="1400">
                <a:latin typeface="Liberation Sans" pitchFamily="18"/>
                <a:ea typeface="Droid Sans Fallback" pitchFamily="2"/>
                <a:cs typeface="DejaVu Sans Condensed" pitchFamily="2"/>
              </a:defRPr>
            </a:lvl1pPr>
          </a:lstStyle>
          <a:p>
            <a:pPr>
              <a:defRPr sz="1400"/>
            </a:pPr>
            <a:endParaRPr lang="cs-CZ"/>
          </a:p>
        </p:txBody>
      </p:sp>
      <p:sp>
        <p:nvSpPr>
          <p:cNvPr id="5" name="Zástupný symbol pro číslo snímku 4"/>
          <p:cNvSpPr txBox="1">
            <a:spLocks noGrp="1"/>
          </p:cNvSpPr>
          <p:nvPr>
            <p:ph type="sldNum" sz="quarter" idx="3"/>
          </p:nvPr>
        </p:nvSpPr>
        <p:spPr>
          <a:xfrm>
            <a:off x="4278313" y="10156825"/>
            <a:ext cx="3281362" cy="534988"/>
          </a:xfrm>
          <a:prstGeom prst="rect">
            <a:avLst/>
          </a:prstGeom>
          <a:noFill/>
          <a:ln>
            <a:noFill/>
          </a:ln>
        </p:spPr>
        <p:txBody>
          <a:bodyPr vert="horz" lIns="90000" tIns="45000" rIns="90000" bIns="45000" anchor="b" compatLnSpc="0"/>
          <a:lstStyle>
            <a:lvl1pPr algn="r" fontAlgn="auto" hangingPunct="0">
              <a:spcBef>
                <a:spcPts val="0"/>
              </a:spcBef>
              <a:spcAft>
                <a:spcPts val="0"/>
              </a:spcAft>
              <a:defRPr sz="1400">
                <a:latin typeface="+mn-lt"/>
                <a:cs typeface="+mn-cs"/>
              </a:defRPr>
            </a:lvl1pPr>
          </a:lstStyle>
          <a:p>
            <a:pPr>
              <a:defRPr sz="1400"/>
            </a:pPr>
            <a:fld id="{101D2ABB-24B8-4D08-9E23-92612C31D3F7}" type="slidenum">
              <a:rPr/>
              <a:pPr>
                <a:defRPr sz="1400"/>
              </a:pPr>
              <a:t>‹#›</a:t>
            </a:fld>
            <a:endParaRPr lang="cs-CZ">
              <a:latin typeface="Liberation Sans" pitchFamily="18"/>
              <a:ea typeface="Droid Sans Fallback" pitchFamily="2"/>
              <a:cs typeface="DejaVu Sans Condensed" pitchFamily="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Zástupný symbol pro obrázek snímku 1"/>
          <p:cNvSpPr>
            <a:spLocks noGrp="1" noRot="1" noChangeAspect="1"/>
          </p:cNvSpPr>
          <p:nvPr>
            <p:ph type="sldImg" idx="2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3"/>
          </p:nvPr>
        </p:nvSpPr>
        <p:spPr>
          <a:xfrm>
            <a:off x="755650" y="5078413"/>
            <a:ext cx="6048375" cy="4811712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 lvl="0"/>
            <a:endParaRPr lang="cs-CZ" noProof="0"/>
          </a:p>
        </p:txBody>
      </p:sp>
      <p:sp>
        <p:nvSpPr>
          <p:cNvPr id="4" name="Zástupný symbol pro záhlaví 3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1363" cy="53498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lvl1pPr lvl="0" rtl="0" fontAlgn="auto" hangingPunct="0">
              <a:spcBef>
                <a:spcPts val="0"/>
              </a:spcBef>
              <a:spcAft>
                <a:spcPts val="0"/>
              </a:spcAft>
              <a:buNone/>
              <a:tabLst/>
              <a:defRPr lang="cs-CZ" sz="1400" kern="1200">
                <a:latin typeface="Liberation Serif" pitchFamily="18"/>
                <a:ea typeface="DejaVu Sans Condensed" pitchFamily="2"/>
                <a:cs typeface="DejaVu Sans Condensed" pitchFamily="2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idx="1"/>
          </p:nvPr>
        </p:nvSpPr>
        <p:spPr>
          <a:xfrm>
            <a:off x="4278313" y="0"/>
            <a:ext cx="3281362" cy="53498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lvl1pPr lvl="0" algn="r" rtl="0" fontAlgn="auto" hangingPunct="0">
              <a:spcBef>
                <a:spcPts val="0"/>
              </a:spcBef>
              <a:spcAft>
                <a:spcPts val="0"/>
              </a:spcAft>
              <a:buNone/>
              <a:tabLst/>
              <a:defRPr lang="cs-CZ" sz="1400" kern="1200">
                <a:latin typeface="Liberation Serif" pitchFamily="18"/>
                <a:ea typeface="DejaVu Sans Condensed" pitchFamily="2"/>
                <a:cs typeface="DejaVu Sans Condensed" pitchFamily="2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4"/>
          </p:nvPr>
        </p:nvSpPr>
        <p:spPr>
          <a:xfrm>
            <a:off x="0" y="10156825"/>
            <a:ext cx="3281363" cy="53498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/>
          <a:lstStyle>
            <a:lvl1pPr lvl="0" rtl="0" fontAlgn="auto" hangingPunct="0">
              <a:spcBef>
                <a:spcPts val="0"/>
              </a:spcBef>
              <a:spcAft>
                <a:spcPts val="0"/>
              </a:spcAft>
              <a:buNone/>
              <a:tabLst/>
              <a:defRPr lang="cs-CZ" sz="1400" kern="1200">
                <a:latin typeface="Liberation Serif" pitchFamily="18"/>
                <a:ea typeface="DejaVu Sans Condensed" pitchFamily="2"/>
                <a:cs typeface="DejaVu Sans Condensed" pitchFamily="2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5"/>
          </p:nvPr>
        </p:nvSpPr>
        <p:spPr>
          <a:xfrm>
            <a:off x="4278313" y="10156825"/>
            <a:ext cx="3281362" cy="53498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/>
          <a:lstStyle>
            <a:lvl1pPr lvl="0" algn="r" rtl="0" fontAlgn="auto" hangingPunct="0">
              <a:spcBef>
                <a:spcPts val="0"/>
              </a:spcBef>
              <a:spcAft>
                <a:spcPts val="0"/>
              </a:spcAft>
              <a:buNone/>
              <a:tabLst/>
              <a:defRPr lang="cs-CZ" sz="1400" kern="1200">
                <a:latin typeface="Liberation Serif" pitchFamily="18"/>
                <a:ea typeface="DejaVu Sans Condensed" pitchFamily="2"/>
                <a:cs typeface="DejaVu Sans Condensed" pitchFamily="2"/>
              </a:defRPr>
            </a:lvl1pPr>
          </a:lstStyle>
          <a:p>
            <a:pPr>
              <a:defRPr/>
            </a:pPr>
            <a:fld id="{FFB8BF85-87D0-48C1-84FF-7CBDE90D98AE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215900" indent="-215900" algn="l" rtl="0" eaLnBrk="0" fontAlgn="base" hangingPunct="0">
      <a:spcBef>
        <a:spcPct val="30000"/>
      </a:spcBef>
      <a:spcAft>
        <a:spcPct val="0"/>
      </a:spcAft>
      <a:defRPr lang="cs-CZ" sz="2000" kern="1200">
        <a:solidFill>
          <a:schemeClr val="tx1"/>
        </a:solidFill>
        <a:latin typeface="Liberation Sans" pitchFamily="18"/>
      </a:defRPr>
    </a:lvl1pPr>
    <a:lvl2pPr marL="742950" indent="-28575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1143000" indent="-228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600200" indent="-228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2057400" indent="-228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6386" name="Zástupný symbol pro poznámky 2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pPr eaLnBrk="1">
              <a:spcBef>
                <a:spcPct val="0"/>
              </a:spcBef>
            </a:pPr>
            <a:endParaRPr smtClean="0">
              <a:solidFill>
                <a:srgbClr val="000000"/>
              </a:solidFill>
              <a:latin typeface="Liberation Sans"/>
            </a:endParaRPr>
          </a:p>
        </p:txBody>
      </p:sp>
      <p:sp>
        <p:nvSpPr>
          <p:cNvPr id="16387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ED25B40-5345-49D7-A801-745D5CA33FEB}" type="slidenum">
              <a:rPr smtClean="0">
                <a:latin typeface="Liberation Serif"/>
                <a:cs typeface="DejaVu Sans Condensed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smtClean="0">
              <a:latin typeface="Liberation Serif"/>
              <a:cs typeface="DejaVu Sans Condensed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18434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>
              <a:spcBef>
                <a:spcPct val="0"/>
              </a:spcBef>
            </a:pPr>
            <a:endParaRPr smtClean="0">
              <a:solidFill>
                <a:srgbClr val="000000"/>
              </a:solidFill>
              <a:latin typeface="Liberation Sans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20482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pPr eaLnBrk="1">
              <a:spcBef>
                <a:spcPct val="0"/>
              </a:spcBef>
            </a:pPr>
            <a:endParaRPr smtClean="0">
              <a:solidFill>
                <a:srgbClr val="000000"/>
              </a:solidFill>
              <a:latin typeface="Liberation Sans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22530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pPr eaLnBrk="1">
              <a:spcBef>
                <a:spcPct val="0"/>
              </a:spcBef>
            </a:pPr>
            <a:endParaRPr smtClean="0">
              <a:solidFill>
                <a:srgbClr val="000000"/>
              </a:solidFill>
              <a:latin typeface="Liberation San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7" cy="193198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F18761-F1DA-4FA0-BB49-E28593490D2A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F3B567-5A1D-4E20-A62C-D565FC0E9179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96925" y="4857750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4F471C-1010-4827-9EFB-0F91B5CE8AFF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03238" y="1768475"/>
            <a:ext cx="4459287" cy="49895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114925" y="1768475"/>
            <a:ext cx="4460875" cy="49895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Zástupný symbol pro zápatí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7" name="Zástupný symbol pro číslo snímku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7601BD-74D3-4B31-A73B-5A726CF7C7BB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825" y="303213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5121275" y="1692275"/>
            <a:ext cx="4456113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5121275" y="2397125"/>
            <a:ext cx="4456113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8" name="Zástupný symbol pro zápatí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9" name="Zástupný symbol pro číslo snímku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ECD6C3-AE58-4E77-B477-8C378682B37F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4" name="Zástupný symbol pro zápatí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Zástupný symbol pro číslo snímku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CE99F4-C37D-481C-BE25-49FFA6285791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3" name="Zástupný symbol pro zápatí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4" name="Zástupný symbol pro číslo snímku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05ABB8-9633-49A1-A867-0614B91A4F2C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 spd="slow"/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41763" y="301625"/>
            <a:ext cx="5635625" cy="6451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04825" y="1581150"/>
            <a:ext cx="3316288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Zástupný symbol pro zápatí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7" name="Zástupný symbol pro číslo snímku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652499-081D-4EB0-8B3C-0FD4C785020D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76438" y="5291138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976438" y="674688"/>
            <a:ext cx="6048375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976438" y="5916613"/>
            <a:ext cx="6048375" cy="887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Zástupný symbol pro zápatí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7" name="Zástupný symbol pro číslo snímku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B03564-665E-4191-A0DA-A156B577653D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4A51D8-7194-43D8-BB25-762E1480FA10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08850" y="301625"/>
            <a:ext cx="2266950" cy="6456363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3238" y="301625"/>
            <a:ext cx="6653212" cy="6456363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FBB8DB-DA35-4742-B166-81CF7977EB31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 txBox="1">
            <a:spLocks noGrp="1"/>
          </p:cNvSpPr>
          <p:nvPr>
            <p:ph type="title"/>
          </p:nvPr>
        </p:nvSpPr>
        <p:spPr bwMode="auto">
          <a:xfrm>
            <a:off x="503238" y="301625"/>
            <a:ext cx="9072562" cy="1262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cs-CZ" smtClean="0"/>
          </a:p>
        </p:txBody>
      </p:sp>
      <p:sp>
        <p:nvSpPr>
          <p:cNvPr id="1027" name="Zástupný symbol pro text 2"/>
          <p:cNvSpPr txBox="1">
            <a:spLocks noGrp="1"/>
          </p:cNvSpPr>
          <p:nvPr>
            <p:ph type="body" idx="1"/>
          </p:nvPr>
        </p:nvSpPr>
        <p:spPr bwMode="auto">
          <a:xfrm>
            <a:off x="503238" y="1768475"/>
            <a:ext cx="9072562" cy="498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2"/>
          </p:nvPr>
        </p:nvSpPr>
        <p:spPr>
          <a:xfrm>
            <a:off x="503238" y="6886575"/>
            <a:ext cx="2349500" cy="52228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lvl1pPr lvl="0" rtl="0" fontAlgn="auto" hangingPunct="0">
              <a:spcBef>
                <a:spcPts val="0"/>
              </a:spcBef>
              <a:spcAft>
                <a:spcPts val="0"/>
              </a:spcAft>
              <a:buNone/>
              <a:tabLst/>
              <a:defRPr lang="cs-CZ" sz="1400" kern="1200">
                <a:latin typeface="Liberation Serif" pitchFamily="18"/>
                <a:ea typeface="DejaVu Sans Condensed" pitchFamily="2"/>
                <a:cs typeface="DejaVu Sans Condensed" pitchFamily="2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3"/>
          </p:nvPr>
        </p:nvSpPr>
        <p:spPr>
          <a:xfrm>
            <a:off x="3448050" y="6886575"/>
            <a:ext cx="3194050" cy="52228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lvl1pPr lvl="0" algn="ctr" rtl="0" fontAlgn="auto" hangingPunct="0">
              <a:spcBef>
                <a:spcPts val="0"/>
              </a:spcBef>
              <a:spcAft>
                <a:spcPts val="0"/>
              </a:spcAft>
              <a:buNone/>
              <a:tabLst/>
              <a:defRPr lang="cs-CZ" sz="1400" kern="1200">
                <a:latin typeface="Liberation Serif" pitchFamily="18"/>
                <a:ea typeface="DejaVu Sans Condensed" pitchFamily="2"/>
                <a:cs typeface="DejaVu Sans Condensed" pitchFamily="2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4"/>
          </p:nvPr>
        </p:nvSpPr>
        <p:spPr>
          <a:xfrm>
            <a:off x="7227888" y="6886575"/>
            <a:ext cx="2347912" cy="52228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lvl1pPr lvl="0" algn="r" rtl="0" fontAlgn="auto" hangingPunct="0">
              <a:spcBef>
                <a:spcPts val="0"/>
              </a:spcBef>
              <a:spcAft>
                <a:spcPts val="0"/>
              </a:spcAft>
              <a:buNone/>
              <a:tabLst/>
              <a:defRPr lang="cs-CZ" sz="1400" kern="1200">
                <a:latin typeface="Liberation Serif" pitchFamily="18"/>
                <a:ea typeface="DejaVu Sans Condensed" pitchFamily="2"/>
                <a:cs typeface="DejaVu Sans Condensed" pitchFamily="2"/>
              </a:defRPr>
            </a:lvl1pPr>
          </a:lstStyle>
          <a:p>
            <a:pPr>
              <a:defRPr/>
            </a:pPr>
            <a:fld id="{CB9A62E5-6FAA-4EED-8C43-BC3C5B7916F1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cs-CZ" sz="4400" kern="1200">
          <a:solidFill>
            <a:schemeClr val="tx2"/>
          </a:solidFill>
          <a:latin typeface="Liberation Sans" pitchFamily="18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Liberation Sans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Liberation Sans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Liberation Sans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Liberation Sans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Liberation Sans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Liberation Sans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Liberation Sans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Liberation Sans"/>
        </a:defRPr>
      </a:lvl9pPr>
    </p:titleStyle>
    <p:bodyStyle>
      <a:lvl1pPr algn="l" rtl="0" eaLnBrk="0" fontAlgn="base" hangingPunct="0">
        <a:spcBef>
          <a:spcPct val="0"/>
        </a:spcBef>
        <a:spcAft>
          <a:spcPts val="1413"/>
        </a:spcAft>
        <a:defRPr lang="cs-CZ" sz="3200" kern="1200">
          <a:solidFill>
            <a:schemeClr val="tx1"/>
          </a:solidFill>
          <a:latin typeface="Liberation Sans" pitchFamily="1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Obrázek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84325" y="395288"/>
            <a:ext cx="6769100" cy="140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2" name="TextovéPole 2"/>
          <p:cNvSpPr txBox="1">
            <a:spLocks noChangeArrowheads="1"/>
          </p:cNvSpPr>
          <p:nvPr/>
        </p:nvSpPr>
        <p:spPr bwMode="auto">
          <a:xfrm>
            <a:off x="431800" y="1763713"/>
            <a:ext cx="907256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3200">
                <a:latin typeface="Calibri" pitchFamily="34" charset="0"/>
              </a:rPr>
              <a:t>OPVK  1.4 EU peníze školám</a:t>
            </a:r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560513" y="2484438"/>
          <a:ext cx="6719887" cy="265112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720417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NÁZEV</a:t>
                      </a:r>
                      <a:r>
                        <a:rPr lang="cs-CZ" sz="2400" baseline="0" dirty="0" smtClean="0"/>
                        <a:t> ŠKOLY: ZŠ Pardubice-</a:t>
                      </a:r>
                      <a:r>
                        <a:rPr lang="cs-CZ" sz="2400" baseline="0" dirty="0" err="1" smtClean="0"/>
                        <a:t>Spořilov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AUTOR:</a:t>
                      </a:r>
                      <a:r>
                        <a:rPr lang="cs-CZ" sz="2400" baseline="0" dirty="0" smtClean="0"/>
                        <a:t> Mgr. Alena </a:t>
                      </a:r>
                      <a:r>
                        <a:rPr lang="cs-CZ" sz="2400" baseline="0" dirty="0" err="1" smtClean="0"/>
                        <a:t>Moslerová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NÁZEV:</a:t>
                      </a:r>
                      <a:r>
                        <a:rPr lang="cs-CZ" sz="2400" baseline="0" dirty="0" smtClean="0"/>
                        <a:t> VY_42_INOVACE_MATEMATIKA 6_19. </a:t>
                      </a:r>
                      <a:br>
                        <a:rPr lang="cs-CZ" sz="2400" baseline="0" dirty="0" smtClean="0"/>
                      </a:br>
                      <a:r>
                        <a:rPr lang="cs-CZ" sz="2400" baseline="0" dirty="0" smtClean="0"/>
                        <a:t>               SČÍTÁNÍ V OBORU ČÍSEL 0 – 10 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TÉMA: SČÍTÁNÍ V OBORU ČÍSEL 0 – 10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ČÍSLO PROJEKTU: CZ.1.07/1.4.00/21.2349</a:t>
                      </a:r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5377" name="TextovéPole 5"/>
          <p:cNvSpPr txBox="1">
            <a:spLocks noChangeArrowheads="1"/>
          </p:cNvSpPr>
          <p:nvPr/>
        </p:nvSpPr>
        <p:spPr bwMode="auto">
          <a:xfrm>
            <a:off x="431800" y="5376863"/>
            <a:ext cx="9217025" cy="146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>
              <a:latin typeface="Calibri" pitchFamily="34" charset="0"/>
            </a:endParaRPr>
          </a:p>
          <a:p>
            <a:pPr algn="ctr"/>
            <a:r>
              <a:rPr lang="cs-CZ">
                <a:latin typeface="Calibri" pitchFamily="34" charset="0"/>
              </a:rPr>
              <a:t>ANOTACE: Žáci upevňují znalosti a procvičují operaci sčítání v oboru přirozených čísel 0 – 10.</a:t>
            </a:r>
          </a:p>
          <a:p>
            <a:pPr algn="ctr"/>
            <a:endParaRPr lang="cs-CZ">
              <a:latin typeface="Calibri" pitchFamily="34" charset="0"/>
            </a:endParaRPr>
          </a:p>
          <a:p>
            <a:pPr algn="ctr"/>
            <a:r>
              <a:rPr lang="cs-CZ">
                <a:latin typeface="Calibri" pitchFamily="34" charset="0"/>
              </a:rPr>
              <a:t>Obrázek: </a:t>
            </a:r>
            <a:r>
              <a:rPr lang="cs-CZ"/>
              <a:t>http://www.klumpfusskinder.de/teilnehmerliste/teilnehmer/teilnehmer1.htm</a:t>
            </a:r>
            <a:endParaRPr lang="cs-CZ">
              <a:latin typeface="Calibri" pitchFamily="34" charset="0"/>
            </a:endParaRPr>
          </a:p>
          <a:p>
            <a:endParaRPr lang="cs-CZ">
              <a:latin typeface="Calibri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Nadpis 1"/>
          <p:cNvSpPr txBox="1">
            <a:spLocks noGrp="1"/>
          </p:cNvSpPr>
          <p:nvPr>
            <p:ph type="title" idx="4294967295"/>
          </p:nvPr>
        </p:nvSpPr>
        <p:spPr>
          <a:xfrm>
            <a:off x="503238" y="615950"/>
            <a:ext cx="9072562" cy="677863"/>
          </a:xfrm>
        </p:spPr>
        <p:txBody>
          <a:bodyPr>
            <a:spAutoFit/>
          </a:bodyPr>
          <a:lstStyle/>
          <a:p>
            <a:pPr eaLnBrk="1">
              <a:buSzPct val="45000"/>
              <a:buFont typeface="StarSymbol"/>
              <a:buNone/>
            </a:pPr>
            <a:r>
              <a:rPr smtClean="0">
                <a:solidFill>
                  <a:srgbClr val="000000"/>
                </a:solidFill>
                <a:latin typeface="Liberation Sans"/>
              </a:rPr>
              <a:t>Počítej se zajíčkem.</a:t>
            </a:r>
          </a:p>
        </p:txBody>
      </p:sp>
      <p:sp>
        <p:nvSpPr>
          <p:cNvPr id="17410" name="Podnadpis 2"/>
          <p:cNvSpPr txBox="1">
            <a:spLocks noGrp="1"/>
          </p:cNvSpPr>
          <p:nvPr>
            <p:ph type="subTitle" idx="4294967295"/>
          </p:nvPr>
        </p:nvSpPr>
        <p:spPr>
          <a:xfrm>
            <a:off x="503238" y="2673350"/>
            <a:ext cx="9072562" cy="3179763"/>
          </a:xfrm>
        </p:spPr>
        <p:txBody>
          <a:bodyPr anchor="ctr">
            <a:spAutoFit/>
          </a:bodyPr>
          <a:lstStyle/>
          <a:p>
            <a:pPr eaLnBrk="1">
              <a:buSzPct val="45000"/>
              <a:buFont typeface="StarSymbol"/>
              <a:buNone/>
            </a:pPr>
            <a:endParaRPr smtClean="0">
              <a:solidFill>
                <a:srgbClr val="000000"/>
              </a:solidFill>
              <a:latin typeface="Liberation Sans"/>
              <a:ea typeface="Droid Sans Fallback"/>
              <a:cs typeface="DejaVu Sans Condensed" pitchFamily="34" charset="0"/>
            </a:endParaRPr>
          </a:p>
          <a:p>
            <a:pPr eaLnBrk="1">
              <a:buSzPct val="45000"/>
              <a:buFont typeface="StarSymbol"/>
              <a:buNone/>
            </a:pPr>
            <a:r>
              <a:rPr smtClean="0">
                <a:solidFill>
                  <a:srgbClr val="000000"/>
                </a:solidFill>
                <a:latin typeface="Liberation Sans"/>
                <a:ea typeface="Droid Sans Fallback"/>
                <a:cs typeface="DejaVu Sans Condensed" pitchFamily="34" charset="0"/>
              </a:rPr>
              <a:t>	2 + 4 =					1 + 7 =</a:t>
            </a:r>
          </a:p>
          <a:p>
            <a:pPr eaLnBrk="1">
              <a:buSzPct val="45000"/>
              <a:buFont typeface="StarSymbol"/>
              <a:buNone/>
            </a:pPr>
            <a:r>
              <a:rPr smtClean="0">
                <a:solidFill>
                  <a:srgbClr val="000000"/>
                </a:solidFill>
                <a:latin typeface="Liberation Sans"/>
                <a:ea typeface="Droid Sans Fallback"/>
                <a:cs typeface="DejaVu Sans Condensed" pitchFamily="34" charset="0"/>
              </a:rPr>
              <a:t>	6 + 1 =					2 + 0 =</a:t>
            </a:r>
          </a:p>
          <a:p>
            <a:pPr eaLnBrk="1">
              <a:buSzPct val="45000"/>
              <a:buFont typeface="StarSymbol"/>
              <a:buNone/>
            </a:pPr>
            <a:r>
              <a:rPr smtClean="0">
                <a:solidFill>
                  <a:srgbClr val="000000"/>
                </a:solidFill>
                <a:latin typeface="Liberation Sans"/>
                <a:ea typeface="Droid Sans Fallback"/>
                <a:cs typeface="DejaVu Sans Condensed" pitchFamily="34" charset="0"/>
              </a:rPr>
              <a:t>	3 + 2 =					6 + 4 =</a:t>
            </a:r>
          </a:p>
          <a:p>
            <a:pPr eaLnBrk="1">
              <a:buSzPct val="45000"/>
              <a:buFont typeface="StarSymbol"/>
              <a:buNone/>
            </a:pPr>
            <a:r>
              <a:rPr smtClean="0">
                <a:solidFill>
                  <a:srgbClr val="000000"/>
                </a:solidFill>
                <a:latin typeface="Liberation Sans"/>
                <a:ea typeface="Droid Sans Fallback"/>
                <a:cs typeface="DejaVu Sans Condensed" pitchFamily="34" charset="0"/>
              </a:rPr>
              <a:t>	5 + 5 =					4 + 3 =</a:t>
            </a:r>
          </a:p>
        </p:txBody>
      </p:sp>
      <p:pic>
        <p:nvPicPr>
          <p:cNvPr id="17411" name="Obrázek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13113" y="1474788"/>
            <a:ext cx="3095625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Nadpis 1"/>
          <p:cNvSpPr txBox="1">
            <a:spLocks noGrp="1"/>
          </p:cNvSpPr>
          <p:nvPr>
            <p:ph type="title" idx="4294967295"/>
          </p:nvPr>
        </p:nvSpPr>
        <p:spPr/>
        <p:txBody>
          <a:bodyPr>
            <a:spAutoFit/>
          </a:bodyPr>
          <a:lstStyle/>
          <a:p>
            <a:pPr eaLnBrk="1">
              <a:buSzPct val="45000"/>
              <a:buFont typeface="StarSymbol"/>
              <a:buNone/>
            </a:pPr>
            <a:r>
              <a:rPr sz="3200" smtClean="0">
                <a:solidFill>
                  <a:srgbClr val="000000"/>
                </a:solidFill>
                <a:latin typeface="Liberation Sans"/>
              </a:rPr>
              <a:t>Zajíček spočítal příklady. Udělal ale chyby. </a:t>
            </a:r>
            <a:br>
              <a:rPr sz="3200" smtClean="0">
                <a:solidFill>
                  <a:srgbClr val="000000"/>
                </a:solidFill>
                <a:latin typeface="Liberation Sans"/>
              </a:rPr>
            </a:br>
            <a:r>
              <a:rPr sz="3200" smtClean="0">
                <a:solidFill>
                  <a:srgbClr val="000000"/>
                </a:solidFill>
                <a:latin typeface="Liberation Sans"/>
              </a:rPr>
              <a:t>Najdeš je?</a:t>
            </a:r>
          </a:p>
        </p:txBody>
      </p:sp>
      <p:sp>
        <p:nvSpPr>
          <p:cNvPr id="19458" name="Podnadpis 2"/>
          <p:cNvSpPr txBox="1">
            <a:spLocks noGrp="1"/>
          </p:cNvSpPr>
          <p:nvPr>
            <p:ph type="subTitle" idx="4294967295"/>
          </p:nvPr>
        </p:nvSpPr>
        <p:spPr>
          <a:xfrm>
            <a:off x="503238" y="993775"/>
            <a:ext cx="9072562" cy="6540500"/>
          </a:xfrm>
        </p:spPr>
        <p:txBody>
          <a:bodyPr anchor="ctr">
            <a:spAutoFit/>
          </a:bodyPr>
          <a:lstStyle/>
          <a:p>
            <a:pPr eaLnBrk="1">
              <a:buSzPct val="45000"/>
              <a:buFont typeface="StarSymbol"/>
              <a:buNone/>
            </a:pPr>
            <a:r>
              <a:rPr smtClean="0">
                <a:solidFill>
                  <a:srgbClr val="000000"/>
                </a:solidFill>
                <a:latin typeface="Liberation Sans"/>
                <a:ea typeface="Droid Sans Fallback"/>
                <a:cs typeface="DejaVu Sans Condensed" pitchFamily="34" charset="0"/>
              </a:rPr>
              <a:t> 		</a:t>
            </a:r>
          </a:p>
          <a:p>
            <a:pPr eaLnBrk="1">
              <a:buSzPct val="45000"/>
              <a:buFont typeface="StarSymbol"/>
              <a:buNone/>
            </a:pPr>
            <a:r>
              <a:rPr smtClean="0">
                <a:solidFill>
                  <a:srgbClr val="000000"/>
                </a:solidFill>
                <a:latin typeface="Liberation Sans"/>
                <a:ea typeface="Droid Sans Fallback"/>
                <a:cs typeface="DejaVu Sans Condensed" pitchFamily="34" charset="0"/>
              </a:rPr>
              <a:t>      </a:t>
            </a:r>
          </a:p>
          <a:p>
            <a:pPr eaLnBrk="1">
              <a:buSzPct val="45000"/>
              <a:buFont typeface="StarSymbol"/>
              <a:buNone/>
            </a:pPr>
            <a:endParaRPr smtClean="0">
              <a:solidFill>
                <a:srgbClr val="000000"/>
              </a:solidFill>
              <a:latin typeface="Liberation Sans"/>
              <a:ea typeface="Droid Sans Fallback"/>
              <a:cs typeface="DejaVu Sans Condensed" pitchFamily="34" charset="0"/>
            </a:endParaRPr>
          </a:p>
          <a:p>
            <a:pPr eaLnBrk="1">
              <a:buSzPct val="45000"/>
              <a:buFont typeface="StarSymbol"/>
              <a:buNone/>
            </a:pPr>
            <a:r>
              <a:rPr smtClean="0">
                <a:solidFill>
                  <a:srgbClr val="000000"/>
                </a:solidFill>
                <a:latin typeface="Liberation Sans"/>
                <a:ea typeface="Droid Sans Fallback"/>
                <a:cs typeface="DejaVu Sans Condensed" pitchFamily="34" charset="0"/>
              </a:rPr>
              <a:t>        1 + 8 = 10					2 + 2 = 4</a:t>
            </a:r>
          </a:p>
          <a:p>
            <a:pPr eaLnBrk="1">
              <a:buSzPct val="45000"/>
              <a:buFont typeface="StarSymbol"/>
              <a:buNone/>
            </a:pPr>
            <a:r>
              <a:rPr smtClean="0">
                <a:solidFill>
                  <a:srgbClr val="000000"/>
                </a:solidFill>
                <a:latin typeface="Liberation Sans"/>
                <a:ea typeface="Droid Sans Fallback"/>
                <a:cs typeface="DejaVu Sans Condensed" pitchFamily="34" charset="0"/>
              </a:rPr>
              <a:t>        6 + 2 =   8					3 + 5 = 7</a:t>
            </a:r>
          </a:p>
          <a:p>
            <a:pPr eaLnBrk="1">
              <a:buSzPct val="45000"/>
              <a:buFont typeface="StarSymbol"/>
              <a:buNone/>
            </a:pPr>
            <a:r>
              <a:rPr smtClean="0">
                <a:solidFill>
                  <a:srgbClr val="000000"/>
                </a:solidFill>
                <a:latin typeface="Liberation Sans"/>
                <a:ea typeface="Droid Sans Fallback"/>
                <a:cs typeface="DejaVu Sans Condensed" pitchFamily="34" charset="0"/>
              </a:rPr>
              <a:t>        3 + 3 =   5					2 + 4 =   5</a:t>
            </a:r>
          </a:p>
          <a:p>
            <a:pPr eaLnBrk="1">
              <a:buSzPct val="45000"/>
              <a:buFont typeface="StarSymbol"/>
              <a:buNone/>
            </a:pPr>
            <a:r>
              <a:rPr smtClean="0">
                <a:solidFill>
                  <a:srgbClr val="000000"/>
                </a:solidFill>
                <a:latin typeface="Liberation Sans"/>
                <a:ea typeface="Droid Sans Fallback"/>
                <a:cs typeface="DejaVu Sans Condensed" pitchFamily="34" charset="0"/>
              </a:rPr>
              <a:t>        4 + 1 =   6					1 + 9 = 10</a:t>
            </a:r>
          </a:p>
          <a:p>
            <a:pPr algn="ctr" eaLnBrk="1">
              <a:buSzPct val="45000"/>
              <a:buFont typeface="StarSymbol"/>
              <a:buNone/>
            </a:pPr>
            <a:endParaRPr smtClean="0">
              <a:solidFill>
                <a:srgbClr val="000000"/>
              </a:solidFill>
              <a:latin typeface="Liberation Sans"/>
              <a:ea typeface="Droid Sans Fallback"/>
              <a:cs typeface="DejaVu Sans Condensed" pitchFamily="34" charset="0"/>
            </a:endParaRPr>
          </a:p>
          <a:p>
            <a:pPr algn="ctr" eaLnBrk="1">
              <a:buSzPct val="45000"/>
              <a:buFont typeface="StarSymbol"/>
              <a:buNone/>
            </a:pPr>
            <a:r>
              <a:rPr smtClean="0">
                <a:solidFill>
                  <a:srgbClr val="000000"/>
                </a:solidFill>
                <a:latin typeface="Liberation Sans"/>
                <a:ea typeface="Droid Sans Fallback"/>
                <a:cs typeface="DejaVu Sans Condensed" pitchFamily="34" charset="0"/>
              </a:rPr>
              <a:t>Jakou známku bys mu dal?</a:t>
            </a:r>
          </a:p>
          <a:p>
            <a:pPr eaLnBrk="1">
              <a:buSzPct val="45000"/>
              <a:buFont typeface="StarSymbol"/>
              <a:buNone/>
            </a:pPr>
            <a:endParaRPr smtClean="0">
              <a:solidFill>
                <a:srgbClr val="000000"/>
              </a:solidFill>
              <a:latin typeface="Liberation Sans"/>
              <a:ea typeface="Droid Sans Fallback"/>
              <a:cs typeface="DejaVu Sans Condensed" pitchFamily="34" charset="0"/>
            </a:endParaRPr>
          </a:p>
        </p:txBody>
      </p:sp>
      <p:pic>
        <p:nvPicPr>
          <p:cNvPr id="19459" name="Obrázek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57575" y="1641475"/>
            <a:ext cx="3095625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Nadpis 1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>
              <a:buSzPct val="45000"/>
              <a:buFont typeface="StarSymbol"/>
              <a:buNone/>
            </a:pPr>
            <a:r>
              <a:rPr sz="3200" smtClean="0">
                <a:solidFill>
                  <a:srgbClr val="000000"/>
                </a:solidFill>
                <a:latin typeface="Liberation Sans"/>
              </a:rPr>
              <a:t>Spoj příklady se správnými výsledky.</a:t>
            </a:r>
          </a:p>
        </p:txBody>
      </p:sp>
      <p:sp>
        <p:nvSpPr>
          <p:cNvPr id="21506" name="Zástupný symbol pro text 2"/>
          <p:cNvSpPr txBox="1">
            <a:spLocks noGrp="1"/>
          </p:cNvSpPr>
          <p:nvPr>
            <p:ph type="body" idx="4294967295"/>
          </p:nvPr>
        </p:nvSpPr>
        <p:spPr>
          <a:xfrm>
            <a:off x="504825" y="3563938"/>
            <a:ext cx="9070975" cy="3194050"/>
          </a:xfrm>
        </p:spPr>
        <p:txBody>
          <a:bodyPr/>
          <a:lstStyle/>
          <a:p>
            <a:pPr marL="431800" indent="-323850" eaLnBrk="1">
              <a:buSzPct val="45000"/>
              <a:buFont typeface="StarSymbol"/>
              <a:buNone/>
            </a:pPr>
            <a:endParaRPr smtClean="0">
              <a:solidFill>
                <a:srgbClr val="000000"/>
              </a:solidFill>
              <a:latin typeface="Liberation Sans"/>
              <a:ea typeface="Droid Sans Fallback"/>
              <a:cs typeface="DejaVu Sans Condensed" pitchFamily="34" charset="0"/>
            </a:endParaRPr>
          </a:p>
          <a:p>
            <a:pPr marL="431800" indent="-323850" eaLnBrk="1">
              <a:buSzPct val="45000"/>
              <a:buFont typeface="StarSymbol"/>
              <a:buNone/>
            </a:pPr>
            <a:r>
              <a:rPr sz="3600" b="1" smtClean="0">
                <a:solidFill>
                  <a:srgbClr val="000000"/>
                </a:solidFill>
                <a:latin typeface="Liberation Sans"/>
                <a:ea typeface="Droid Sans Fallback"/>
                <a:cs typeface="DejaVu Sans Condensed" pitchFamily="34" charset="0"/>
              </a:rPr>
              <a:t>	</a:t>
            </a:r>
            <a:endParaRPr smtClean="0">
              <a:solidFill>
                <a:srgbClr val="000000"/>
              </a:solidFill>
              <a:latin typeface="Liberation Sans"/>
              <a:ea typeface="Droid Sans Fallback"/>
              <a:cs typeface="DejaVu Sans Condensed" pitchFamily="34" charset="0"/>
            </a:endParaRPr>
          </a:p>
          <a:p>
            <a:pPr marL="431800" indent="-323850" eaLnBrk="1">
              <a:buSzPct val="45000"/>
              <a:buFont typeface="StarSymbol"/>
              <a:buNone/>
            </a:pPr>
            <a:r>
              <a:rPr smtClean="0">
                <a:solidFill>
                  <a:srgbClr val="000000"/>
                </a:solidFill>
                <a:latin typeface="Liberation Sans"/>
                <a:ea typeface="Droid Sans Fallback"/>
                <a:cs typeface="DejaVu Sans Condensed" pitchFamily="34" charset="0"/>
              </a:rPr>
              <a:t>2 + 2		6 + 2			3 + 0			2 + 3</a:t>
            </a:r>
          </a:p>
          <a:p>
            <a:pPr marL="431800" indent="-323850" eaLnBrk="1">
              <a:buSzPct val="45000"/>
              <a:buFont typeface="StarSymbol"/>
              <a:buNone/>
            </a:pPr>
            <a:endParaRPr smtClean="0">
              <a:solidFill>
                <a:srgbClr val="000000"/>
              </a:solidFill>
              <a:latin typeface="Liberation Sans"/>
              <a:ea typeface="Droid Sans Fallback"/>
              <a:cs typeface="DejaVu Sans Condensed" pitchFamily="34" charset="0"/>
            </a:endParaRPr>
          </a:p>
        </p:txBody>
      </p:sp>
      <p:sp>
        <p:nvSpPr>
          <p:cNvPr id="4" name="Ovál 3"/>
          <p:cNvSpPr/>
          <p:nvPr/>
        </p:nvSpPr>
        <p:spPr>
          <a:xfrm>
            <a:off x="2152650" y="2339975"/>
            <a:ext cx="863600" cy="863600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dirty="0"/>
              <a:t>5</a:t>
            </a:r>
            <a:endParaRPr lang="cs-CZ" sz="4400" b="1" dirty="0"/>
          </a:p>
        </p:txBody>
      </p:sp>
      <p:sp>
        <p:nvSpPr>
          <p:cNvPr id="5" name="Ovál 4"/>
          <p:cNvSpPr/>
          <p:nvPr/>
        </p:nvSpPr>
        <p:spPr>
          <a:xfrm>
            <a:off x="3744913" y="2339975"/>
            <a:ext cx="863600" cy="863600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dirty="0"/>
              <a:t>4</a:t>
            </a:r>
            <a:endParaRPr lang="cs-CZ" sz="4400" b="1" dirty="0"/>
          </a:p>
        </p:txBody>
      </p:sp>
      <p:sp>
        <p:nvSpPr>
          <p:cNvPr id="6" name="Ovál 5"/>
          <p:cNvSpPr/>
          <p:nvPr/>
        </p:nvSpPr>
        <p:spPr>
          <a:xfrm>
            <a:off x="5327650" y="2339975"/>
            <a:ext cx="865188" cy="863600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dirty="0"/>
              <a:t>8</a:t>
            </a:r>
          </a:p>
        </p:txBody>
      </p:sp>
      <p:sp>
        <p:nvSpPr>
          <p:cNvPr id="7" name="Ovál 6"/>
          <p:cNvSpPr/>
          <p:nvPr/>
        </p:nvSpPr>
        <p:spPr>
          <a:xfrm>
            <a:off x="6911975" y="2339975"/>
            <a:ext cx="865188" cy="863600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dirty="0"/>
              <a:t>3</a:t>
            </a:r>
            <a:endParaRPr lang="cs-CZ" sz="4400" b="1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2078</TotalTime>
  <Words>123</Words>
  <Application>Microsoft Office PowerPoint</Application>
  <PresentationFormat>Custom</PresentationFormat>
  <Paragraphs>35</Paragraphs>
  <Slides>4</Slides>
  <Notes>4</Notes>
  <HiddenSlides>0</HiddenSlides>
  <MMClips>0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12" baseType="lpstr">
      <vt:lpstr>Calibri</vt:lpstr>
      <vt:lpstr>Arial</vt:lpstr>
      <vt:lpstr>Liberation Sans</vt:lpstr>
      <vt:lpstr>Liberation Serif</vt:lpstr>
      <vt:lpstr>DejaVu Sans Condensed</vt:lpstr>
      <vt:lpstr>Droid Sans Fallback</vt:lpstr>
      <vt:lpstr>StarSymbol</vt:lpstr>
      <vt:lpstr>Výchozí</vt:lpstr>
      <vt:lpstr>Snímek 1</vt:lpstr>
      <vt:lpstr>Počítej se zajíčkem.</vt:lpstr>
      <vt:lpstr>Zajíček spočítal příklady. Udělal ale chyby.  Najdeš je?</vt:lpstr>
      <vt:lpstr>Spoj příklady se správnými výsledky.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Počítej se zajíčkem</dc:title>
  <dc:creator>Alena Moslerová</dc:creator>
  <cp:lastModifiedBy>DUM</cp:lastModifiedBy>
  <cp:revision>23</cp:revision>
  <dcterms:created xsi:type="dcterms:W3CDTF">2011-11-12T09:40:35Z</dcterms:created>
  <dcterms:modified xsi:type="dcterms:W3CDTF">2014-04-06T15:32:11Z</dcterms:modified>
</cp:coreProperties>
</file>