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0" r:id="rId2"/>
    <p:sldId id="261" r:id="rId3"/>
    <p:sldId id="256" r:id="rId4"/>
    <p:sldId id="257" r:id="rId5"/>
    <p:sldId id="259" r:id="rId6"/>
    <p:sldId id="258" r:id="rId7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438" y="42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D80A3E40-0703-4128-B15C-14FADF0FE9F8}" type="slidenum">
              <a:t>‹#›</a:t>
            </a:fld>
            <a:endParaRPr lang="cs-CZ" sz="14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916885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fld id="{2254E89C-BF65-4715-A7FE-B8A302DD983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565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Liberation Sans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B7231BC-8BBA-4229-BAD0-273571F0DD4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007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CC5E599-D2A3-407C-AEA7-2E2E6F440DD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46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8BCD84B-FB9E-4A60-BDF8-085CAB8402B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9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8E829C9-BC48-4D1E-B9EE-9B0B17B4C88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73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721D8A0-3A75-4C72-ABA2-E7252277489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82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71C8C74-BE58-4590-A9D5-AF97DBA7D01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83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3A725EC-4790-4156-AD47-3C904BF6856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33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F5428C-032E-422A-9810-539F1585DEB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5F4B07-2ECF-4F0A-A5BE-18A1C3BDF63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37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905D6C-EF91-42B9-A1DC-92E886F532F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63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9E8494B-876F-4D70-BF8A-562BE137EC2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22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49032AA-D08E-47FA-AAE1-48AC9236C6F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74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ctr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cs-CZ" sz="1400" kern="1200">
                <a:latin typeface="Liberation Serif" pitchFamily="18"/>
                <a:ea typeface="DejaVu Sans Condensed" pitchFamily="2"/>
                <a:cs typeface="DejaVu Sans Condensed" pitchFamily="2"/>
              </a:defRPr>
            </a:lvl1pPr>
          </a:lstStyle>
          <a:p>
            <a:pPr lvl="0"/>
            <a:fld id="{8CDC606F-D61F-4374-99CB-F80F7F348200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cs-CZ" sz="4400" b="0" i="0" u="none" strike="noStrike" kern="1200">
          <a:ln>
            <a:noFill/>
          </a:ln>
          <a:latin typeface="Liberation Sans" pitchFamily="18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cs-CZ" sz="3200" b="0" i="0" u="none" strike="noStrike" kern="1200">
          <a:ln>
            <a:noFill/>
          </a:ln>
          <a:latin typeface="Liberation Sans" pitchFamily="18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64" y="395461"/>
            <a:ext cx="7992887" cy="140900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1800" y="1763268"/>
            <a:ext cx="907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OPVK  1.4 EU peníze školám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84591"/>
              </p:ext>
            </p:extLst>
          </p:nvPr>
        </p:nvGraphicFramePr>
        <p:xfrm>
          <a:off x="1560255" y="2483693"/>
          <a:ext cx="6720417" cy="338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2041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baseline="0" dirty="0" smtClean="0"/>
                        <a:t> ŠKOLY: ZŠ Pardubice-</a:t>
                      </a:r>
                      <a:r>
                        <a:rPr lang="cs-CZ" sz="2400" baseline="0" dirty="0" err="1" smtClean="0"/>
                        <a:t>Spořilov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</a:t>
                      </a:r>
                      <a:r>
                        <a:rPr lang="cs-CZ" sz="2400" baseline="0" dirty="0" smtClean="0"/>
                        <a:t> Mgr. Alena </a:t>
                      </a:r>
                      <a:r>
                        <a:rPr lang="cs-CZ" sz="2400" baseline="0" dirty="0" err="1" smtClean="0"/>
                        <a:t>Moslerová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400" dirty="0" smtClean="0"/>
                        <a:t>NÁZEV:</a:t>
                      </a:r>
                      <a:r>
                        <a:rPr lang="cs-CZ" sz="2400" baseline="0" dirty="0" smtClean="0"/>
                        <a:t> VY_42_INOVACE_MATEMATIKA 6_21.</a:t>
                      </a:r>
                      <a:br>
                        <a:rPr lang="cs-CZ" sz="2400" baseline="0" dirty="0" smtClean="0"/>
                      </a:br>
                      <a:r>
                        <a:rPr lang="cs-CZ" sz="2400" baseline="0" dirty="0" smtClean="0"/>
                        <a:t>               SČÍTÁNÍ BEZ PŘECHODU DESÍTKY V OBORU</a:t>
                      </a:r>
                      <a:br>
                        <a:rPr lang="cs-CZ" sz="2400" baseline="0" dirty="0" smtClean="0"/>
                      </a:br>
                      <a:r>
                        <a:rPr lang="cs-CZ" sz="2400" baseline="0" dirty="0" smtClean="0"/>
                        <a:t>               ČÍSEL 0 – 20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</a:t>
                      </a:r>
                      <a:r>
                        <a:rPr lang="cs-CZ" sz="2400" baseline="0" dirty="0" smtClean="0"/>
                        <a:t>SČÍTÁNÍ BEZ PŘECHODU DESÍTKY V OBORU</a:t>
                      </a:r>
                      <a:br>
                        <a:rPr lang="cs-CZ" sz="2400" baseline="0" dirty="0" smtClean="0"/>
                      </a:br>
                      <a:r>
                        <a:rPr lang="cs-CZ" sz="2400" baseline="0" dirty="0" smtClean="0"/>
                        <a:t>             ČÍSEL 0 – 20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CZ.1.07/1.4.00/21.2349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31800" y="6156101"/>
            <a:ext cx="9217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 algn="ctr"/>
            <a:r>
              <a:rPr lang="cs-CZ" dirty="0" smtClean="0"/>
              <a:t>ANOTACE: Žáci procvičují sčítání </a:t>
            </a:r>
            <a:r>
              <a:rPr lang="cs-CZ" dirty="0" err="1" smtClean="0"/>
              <a:t>přir</a:t>
            </a:r>
            <a:r>
              <a:rPr lang="cs-CZ" dirty="0" smtClean="0"/>
              <a:t>. čísel v oboru 0 – 20 bez přechodu desítky.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662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27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9" y="593846"/>
            <a:ext cx="9071640" cy="677108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dirty="0" smtClean="0"/>
              <a:t>Doplň.</a:t>
            </a:r>
            <a:endParaRPr lang="cs-CZ" dirty="0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9" y="4375080"/>
            <a:ext cx="9071640" cy="237960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defRPr>
            </a:lvl9pPr>
          </a:lstStyle>
          <a:p>
            <a:pPr lvl="0" algn="ctr">
              <a:buNone/>
            </a:pPr>
            <a:endParaRPr lang="cs-CZ" dirty="0"/>
          </a:p>
          <a:p>
            <a:pPr lvl="0" algn="ctr">
              <a:buNone/>
            </a:pPr>
            <a:r>
              <a:rPr lang="cs-CZ" dirty="0"/>
              <a:t>Najdi v kroužcích největší číslo a vybarvi ho zeleně, nejmenší číslo vybarvi modře.</a:t>
            </a:r>
          </a:p>
        </p:txBody>
      </p:sp>
      <p:sp>
        <p:nvSpPr>
          <p:cNvPr id="4" name="Volný tvar 3"/>
          <p:cNvSpPr/>
          <p:nvPr/>
        </p:nvSpPr>
        <p:spPr>
          <a:xfrm>
            <a:off x="900000" y="216036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5</a:t>
            </a:r>
          </a:p>
        </p:txBody>
      </p:sp>
      <p:sp>
        <p:nvSpPr>
          <p:cNvPr id="5" name="Volný tvar 4"/>
          <p:cNvSpPr/>
          <p:nvPr/>
        </p:nvSpPr>
        <p:spPr>
          <a:xfrm>
            <a:off x="2880000" y="216036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6" name="Volný tvar 5"/>
          <p:cNvSpPr/>
          <p:nvPr/>
        </p:nvSpPr>
        <p:spPr>
          <a:xfrm>
            <a:off x="4860000" y="216036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7" name="Volný tvar 6"/>
          <p:cNvSpPr/>
          <p:nvPr/>
        </p:nvSpPr>
        <p:spPr>
          <a:xfrm>
            <a:off x="6840000" y="216036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8" name="Volný tvar 7"/>
          <p:cNvSpPr/>
          <p:nvPr/>
        </p:nvSpPr>
        <p:spPr>
          <a:xfrm>
            <a:off x="8820000" y="216036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9" name="Přímá spojnice 8"/>
          <p:cNvSpPr/>
          <p:nvPr/>
        </p:nvSpPr>
        <p:spPr>
          <a:xfrm>
            <a:off x="1440000" y="241236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015998" y="1835621"/>
            <a:ext cx="936081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 smtClean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+3</a:t>
            </a:r>
            <a:endParaRPr lang="cs-CZ" sz="3600" b="0" i="0" u="none" strike="noStrike" kern="1200" dirty="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1" name="Přímá spojnice 10"/>
          <p:cNvSpPr/>
          <p:nvPr/>
        </p:nvSpPr>
        <p:spPr>
          <a:xfrm>
            <a:off x="3420000" y="241236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2" name="Přímá spojnice 11"/>
          <p:cNvSpPr/>
          <p:nvPr/>
        </p:nvSpPr>
        <p:spPr>
          <a:xfrm>
            <a:off x="5400000" y="241236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3" name="Přímá spojnice 12"/>
          <p:cNvSpPr/>
          <p:nvPr/>
        </p:nvSpPr>
        <p:spPr>
          <a:xfrm>
            <a:off x="7380000" y="241236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6000" y="1835621"/>
            <a:ext cx="864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+2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971248" y="1835621"/>
            <a:ext cx="869264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7992640" y="1861963"/>
            <a:ext cx="1098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+3</a:t>
            </a:r>
          </a:p>
        </p:txBody>
      </p:sp>
      <p:sp>
        <p:nvSpPr>
          <p:cNvPr id="17" name="Volný tvar 16"/>
          <p:cNvSpPr/>
          <p:nvPr/>
        </p:nvSpPr>
        <p:spPr>
          <a:xfrm>
            <a:off x="900000" y="284472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1</a:t>
            </a:r>
          </a:p>
        </p:txBody>
      </p:sp>
      <p:sp>
        <p:nvSpPr>
          <p:cNvPr id="18" name="Volný tvar 17"/>
          <p:cNvSpPr/>
          <p:nvPr/>
        </p:nvSpPr>
        <p:spPr>
          <a:xfrm>
            <a:off x="2880000" y="284472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19" name="Volný tvar 18"/>
          <p:cNvSpPr/>
          <p:nvPr/>
        </p:nvSpPr>
        <p:spPr>
          <a:xfrm>
            <a:off x="4860000" y="284472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0" name="Volný tvar 19"/>
          <p:cNvSpPr/>
          <p:nvPr/>
        </p:nvSpPr>
        <p:spPr>
          <a:xfrm>
            <a:off x="6840000" y="284472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1" name="Volný tvar 20"/>
          <p:cNvSpPr/>
          <p:nvPr/>
        </p:nvSpPr>
        <p:spPr>
          <a:xfrm>
            <a:off x="8820000" y="284472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2" name="Přímá spojnice 21"/>
          <p:cNvSpPr/>
          <p:nvPr/>
        </p:nvSpPr>
        <p:spPr>
          <a:xfrm>
            <a:off x="1440000" y="309672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015999" y="2582043"/>
            <a:ext cx="93608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+5</a:t>
            </a:r>
          </a:p>
        </p:txBody>
      </p:sp>
      <p:sp>
        <p:nvSpPr>
          <p:cNvPr id="24" name="Přímá spojnice 23"/>
          <p:cNvSpPr/>
          <p:nvPr/>
        </p:nvSpPr>
        <p:spPr>
          <a:xfrm>
            <a:off x="3420000" y="309672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5" name="Přímá spojnice 24"/>
          <p:cNvSpPr/>
          <p:nvPr/>
        </p:nvSpPr>
        <p:spPr>
          <a:xfrm>
            <a:off x="5400000" y="309672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6" name="Přímá spojnice 25"/>
          <p:cNvSpPr/>
          <p:nvPr/>
        </p:nvSpPr>
        <p:spPr>
          <a:xfrm>
            <a:off x="7380000" y="309672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996000" y="2582043"/>
            <a:ext cx="864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+2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976000" y="2555701"/>
            <a:ext cx="864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+2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7992000" y="2555701"/>
            <a:ext cx="1008752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+10</a:t>
            </a:r>
          </a:p>
        </p:txBody>
      </p:sp>
      <p:sp>
        <p:nvSpPr>
          <p:cNvPr id="30" name="Volný tvar 29"/>
          <p:cNvSpPr/>
          <p:nvPr/>
        </p:nvSpPr>
        <p:spPr>
          <a:xfrm>
            <a:off x="900000" y="352908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5</a:t>
            </a:r>
          </a:p>
        </p:txBody>
      </p:sp>
      <p:sp>
        <p:nvSpPr>
          <p:cNvPr id="31" name="Volný tvar 30"/>
          <p:cNvSpPr/>
          <p:nvPr/>
        </p:nvSpPr>
        <p:spPr>
          <a:xfrm>
            <a:off x="2880000" y="352908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2" name="Volný tvar 31"/>
          <p:cNvSpPr/>
          <p:nvPr/>
        </p:nvSpPr>
        <p:spPr>
          <a:xfrm>
            <a:off x="4860000" y="352908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3" name="Volný tvar 32"/>
          <p:cNvSpPr/>
          <p:nvPr/>
        </p:nvSpPr>
        <p:spPr>
          <a:xfrm>
            <a:off x="6840000" y="352908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4" name="Volný tvar 33"/>
          <p:cNvSpPr/>
          <p:nvPr/>
        </p:nvSpPr>
        <p:spPr>
          <a:xfrm>
            <a:off x="8820000" y="3529080"/>
            <a:ext cx="540000" cy="54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5" name="Přímá spojnice 34"/>
          <p:cNvSpPr/>
          <p:nvPr/>
        </p:nvSpPr>
        <p:spPr>
          <a:xfrm>
            <a:off x="1440000" y="378108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015997" y="3230115"/>
            <a:ext cx="936081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+3</a:t>
            </a:r>
          </a:p>
        </p:txBody>
      </p:sp>
      <p:sp>
        <p:nvSpPr>
          <p:cNvPr id="37" name="Přímá spojnice 36"/>
          <p:cNvSpPr/>
          <p:nvPr/>
        </p:nvSpPr>
        <p:spPr>
          <a:xfrm>
            <a:off x="3420000" y="378108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8" name="Přímá spojnice 37"/>
          <p:cNvSpPr/>
          <p:nvPr/>
        </p:nvSpPr>
        <p:spPr>
          <a:xfrm>
            <a:off x="5400000" y="378108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39" name="Přímá spojnice 38"/>
          <p:cNvSpPr/>
          <p:nvPr/>
        </p:nvSpPr>
        <p:spPr>
          <a:xfrm>
            <a:off x="7380000" y="3781080"/>
            <a:ext cx="1440000" cy="0"/>
          </a:xfrm>
          <a:prstGeom prst="line">
            <a:avLst/>
          </a:pr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3600" b="0" i="0" u="none" strike="noStrike" kern="1200">
              <a:ln>
                <a:noFill/>
              </a:ln>
              <a:latin typeface="Liberation Sans" pitchFamily="18"/>
              <a:ea typeface="Droid Sans Fallback" pitchFamily="2"/>
              <a:cs typeface="DejaVu Sans Condensed" pitchFamily="2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996000" y="3230115"/>
            <a:ext cx="864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+1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5976000" y="3203773"/>
            <a:ext cx="864000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+5</a:t>
            </a:r>
          </a:p>
        </p:txBody>
      </p:sp>
      <p:sp>
        <p:nvSpPr>
          <p:cNvPr id="42" name="TextovéPole 41"/>
          <p:cNvSpPr txBox="1"/>
          <p:nvPr/>
        </p:nvSpPr>
        <p:spPr>
          <a:xfrm>
            <a:off x="7992000" y="3230115"/>
            <a:ext cx="1008752" cy="62173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3600" b="0" i="0" u="none" strike="noStrike" kern="1200" dirty="0">
                <a:ln>
                  <a:noFill/>
                </a:ln>
                <a:latin typeface="Liberation Sans" pitchFamily="18"/>
                <a:ea typeface="Droid Sans Fallback" pitchFamily="2"/>
                <a:cs typeface="DejaVu Sans Condensed" pitchFamily="2"/>
              </a:rPr>
              <a:t>+4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503999" y="169199"/>
            <a:ext cx="9071640" cy="7067021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endParaRPr lang="cs-CZ" dirty="0" smtClean="0"/>
          </a:p>
          <a:p>
            <a:pPr marL="0" lv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Jirka měl 12 kuliček. Markéta měla 5 kuliček. Kolik kuliček měli dohromady?</a:t>
            </a:r>
          </a:p>
          <a:p>
            <a:pPr marL="0" lvl="0" indent="0" algn="ctr">
              <a:buNone/>
            </a:pPr>
            <a:endParaRPr lang="cs-CZ" dirty="0"/>
          </a:p>
          <a:p>
            <a:pPr marL="0" lvl="0" indent="0" algn="ctr">
              <a:buNone/>
            </a:pPr>
            <a:endParaRPr lang="cs-CZ" dirty="0"/>
          </a:p>
          <a:p>
            <a:pPr marL="0" lvl="0" indent="0" algn="l">
              <a:buNone/>
            </a:pPr>
            <a:endParaRPr lang="cs-CZ" dirty="0" smtClean="0"/>
          </a:p>
          <a:p>
            <a:pPr marL="0" lvl="0" indent="0" algn="l">
              <a:buNone/>
            </a:pPr>
            <a:endParaRPr lang="cs-CZ" dirty="0" smtClean="0"/>
          </a:p>
          <a:p>
            <a:pPr marL="0" lvl="0" indent="0" algn="l">
              <a:buNone/>
            </a:pPr>
            <a:endParaRPr lang="cs-CZ" dirty="0"/>
          </a:p>
          <a:p>
            <a:pPr marL="0" lvl="0" indent="0" algn="l">
              <a:buNone/>
            </a:pPr>
            <a:r>
              <a:rPr lang="cs-CZ" dirty="0" smtClean="0"/>
              <a:t>Znázorni</a:t>
            </a:r>
            <a:r>
              <a:rPr lang="cs-CZ" dirty="0"/>
              <a:t>: Jirka: </a:t>
            </a:r>
            <a:r>
              <a:rPr lang="cs-CZ" dirty="0" smtClean="0"/>
              <a:t>_________________________</a:t>
            </a:r>
            <a:endParaRPr lang="cs-CZ" dirty="0"/>
          </a:p>
          <a:p>
            <a:pPr marL="0" lvl="0" indent="0" algn="l">
              <a:buNone/>
            </a:pPr>
            <a:r>
              <a:rPr lang="cs-CZ" dirty="0" smtClean="0"/>
              <a:t>                 Markéta: </a:t>
            </a:r>
            <a:r>
              <a:rPr lang="cs-CZ" dirty="0"/>
              <a:t>______________________</a:t>
            </a:r>
          </a:p>
          <a:p>
            <a:pPr marL="0" lvl="0" indent="0" algn="l">
              <a:buNone/>
            </a:pPr>
            <a:r>
              <a:rPr lang="cs-CZ" dirty="0" smtClean="0"/>
              <a:t>Napiš </a:t>
            </a:r>
            <a:r>
              <a:rPr lang="cs-CZ" dirty="0"/>
              <a:t>odpověď: </a:t>
            </a:r>
            <a:r>
              <a:rPr lang="cs-CZ" dirty="0" smtClean="0"/>
              <a:t>__________________________</a:t>
            </a:r>
          </a:p>
          <a:p>
            <a:pPr marL="0" lvl="0" indent="0" algn="l">
              <a:buNone/>
            </a:pPr>
            <a:r>
              <a:rPr lang="cs-CZ" dirty="0" smtClean="0"/>
              <a:t>________________________________________</a:t>
            </a:r>
            <a:endParaRPr lang="cs-CZ" dirty="0"/>
          </a:p>
          <a:p>
            <a:pPr marL="0" lvl="0" indent="0" algn="l">
              <a:buNone/>
            </a:pPr>
            <a:endParaRPr lang="cs-CZ" sz="2400" dirty="0"/>
          </a:p>
          <a:p>
            <a:pPr marL="0" lvl="0" indent="0" algn="ctr">
              <a:buNone/>
            </a:pPr>
            <a:endParaRPr lang="cs-CZ" dirty="0" smtClean="0"/>
          </a:p>
          <a:p>
            <a:pPr marL="0" lvl="0" indent="0" algn="ctr">
              <a:buNone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520" y="1403573"/>
            <a:ext cx="2520280" cy="25202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31800" y="323453"/>
            <a:ext cx="92890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>
                <a:latin typeface="Liberation Sans"/>
              </a:rPr>
              <a:t>Umíš hrát kuličky? Nakresli kuličku, kterou </a:t>
            </a:r>
            <a:r>
              <a:rPr lang="cs-CZ" sz="3200" dirty="0" smtClean="0">
                <a:latin typeface="Liberation Sans"/>
              </a:rPr>
              <a:t>bys</a:t>
            </a:r>
          </a:p>
          <a:p>
            <a:pPr lvl="0" algn="ctr"/>
            <a:r>
              <a:rPr lang="cs-CZ" sz="3200" dirty="0" smtClean="0">
                <a:latin typeface="Liberation Sans"/>
              </a:rPr>
              <a:t> </a:t>
            </a:r>
            <a:r>
              <a:rPr lang="cs-CZ" sz="3200" dirty="0">
                <a:latin typeface="Liberation Sans"/>
              </a:rPr>
              <a:t>chtěl mít.</a:t>
            </a:r>
          </a:p>
        </p:txBody>
      </p:sp>
    </p:spTree>
    <p:extLst>
      <p:ext uri="{BB962C8B-B14F-4D97-AF65-F5344CB8AC3E}">
        <p14:creationId xmlns:p14="http://schemas.microsoft.com/office/powerpoint/2010/main" val="162787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sz="3200" dirty="0"/>
              <a:t>Místo kuliček si zahrajte </a:t>
            </a:r>
            <a:r>
              <a:rPr lang="cs-CZ" sz="3200" dirty="0" smtClean="0"/>
              <a:t>hokej. </a:t>
            </a:r>
            <a:r>
              <a:rPr lang="cs-CZ" sz="3200" dirty="0"/>
              <a:t>Spoj míče se správnou bránou.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49" y="1475582"/>
            <a:ext cx="2448272" cy="244827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872" y="5292005"/>
            <a:ext cx="1403797" cy="140379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483" y="4139877"/>
            <a:ext cx="1403797" cy="140379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595" y="1979637"/>
            <a:ext cx="1403797" cy="140379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208" y="5832424"/>
            <a:ext cx="1403797" cy="140379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883" y="5940077"/>
            <a:ext cx="1403797" cy="140379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035" y="4643933"/>
            <a:ext cx="1403797" cy="140379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352" y="3995861"/>
            <a:ext cx="1403797" cy="140379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752" y="5832424"/>
            <a:ext cx="1403797" cy="140379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4499917"/>
            <a:ext cx="1403797" cy="1403797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1223889" y="1594916"/>
            <a:ext cx="1728191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17</a:t>
            </a:r>
            <a:endParaRPr lang="cs-CZ" sz="4400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504" y="1475581"/>
            <a:ext cx="2448272" cy="2448272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7128544" y="1594915"/>
            <a:ext cx="1728191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20</a:t>
            </a:r>
            <a:endParaRPr lang="cs-CZ" sz="4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-72256" y="4429650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13+4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90142" y="5725794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10+10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970262" y="4355901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11+6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960192" y="2125394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15+2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986486" y="4357642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10+7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794798" y="5005714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19+1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552480" y="6229850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20+0</a:t>
            </a:r>
            <a:endParaRPr lang="cs-CZ" sz="3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112320" y="6228109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18+2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672160" y="6300117"/>
            <a:ext cx="1638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17+3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1658</TotalTime>
  <Words>160</Words>
  <Application>Microsoft Office PowerPoint</Application>
  <PresentationFormat>Vlastní</PresentationFormat>
  <Paragraphs>55</Paragraphs>
  <Slides>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Výchozí</vt:lpstr>
      <vt:lpstr>Prezentace aplikace PowerPoint</vt:lpstr>
      <vt:lpstr>Prezentace aplikace PowerPoint</vt:lpstr>
      <vt:lpstr>Doplň.</vt:lpstr>
      <vt:lpstr>Prezentace aplikace PowerPoint</vt:lpstr>
      <vt:lpstr>Prezentace aplikace PowerPoint</vt:lpstr>
      <vt:lpstr>Místo kuliček si zahrajte hokej. Spoj míče se správnou bránou.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Doplň</dc:title>
  <dc:creator>Alena Moslerová</dc:creator>
  <cp:lastModifiedBy>Alena Moslerová</cp:lastModifiedBy>
  <cp:revision>15</cp:revision>
  <dcterms:created xsi:type="dcterms:W3CDTF">2011-11-12T14:36:00Z</dcterms:created>
  <dcterms:modified xsi:type="dcterms:W3CDTF">2011-12-15T09:26:56Z</dcterms:modified>
</cp:coreProperties>
</file>