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8F592E-AE90-49D7-A8FD-5DD71CE85BAD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10D5AF-932E-45D5-905D-75741FE755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254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738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635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516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188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24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543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538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024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64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241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339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53344-95B4-435E-B17F-FE705F467FF6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5DB75-D234-4257-9CBB-D7857635B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496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448160"/>
              </p:ext>
            </p:extLst>
          </p:nvPr>
        </p:nvGraphicFramePr>
        <p:xfrm>
          <a:off x="1415287" y="2253161"/>
          <a:ext cx="6096000" cy="309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1078385">
                <a:tc>
                  <a:txBody>
                    <a:bodyPr/>
                    <a:lstStyle/>
                    <a:p>
                      <a:pPr algn="l"/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VY_42_INOVACE_MATEMATIKA </a:t>
                      </a:r>
                      <a:r>
                        <a:rPr lang="cs-CZ" sz="2200" baseline="0" dirty="0" smtClean="0"/>
                        <a:t>6_23.</a:t>
                      </a:r>
                      <a:r>
                        <a:rPr lang="cs-CZ" sz="2200" baseline="0" dirty="0" smtClean="0"/>
                        <a:t/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SČÍTÁNÍ S PŘECHODEM DESÍTKY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V OBORU ČÍSEL 0 – 20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SČÍTÁNÍ S PŘECHODEM DESÍTKY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V OBORU ČÍSEL 0 – 20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5584703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Žáci osvojují rozklad čísel na </a:t>
            </a:r>
            <a:r>
              <a:rPr lang="cs-CZ" dirty="0" smtClean="0"/>
              <a:t>desítku </a:t>
            </a:r>
            <a:r>
              <a:rPr lang="cs-CZ" dirty="0" smtClean="0"/>
              <a:t>a jednotky, procvičují sčítání s přechodem desítky v oboru 0 </a:t>
            </a:r>
            <a:r>
              <a:rPr lang="cs-CZ" dirty="0" smtClean="0"/>
              <a:t>– 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685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správně do tabulky, lev ti </a:t>
            </a:r>
            <a:r>
              <a:rPr lang="cs-CZ" dirty="0" smtClean="0"/>
              <a:t>pomůže.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656856"/>
              </p:ext>
            </p:extLst>
          </p:nvPr>
        </p:nvGraphicFramePr>
        <p:xfrm>
          <a:off x="457200" y="3684632"/>
          <a:ext cx="8229600" cy="1112520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836712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91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</a:t>
            </a:r>
            <a:r>
              <a:rPr lang="cs-CZ" dirty="0" smtClean="0"/>
              <a:t>řetězce.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763688" y="2636912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-8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1844824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63688" y="4221088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63688" y="3429000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63688" y="5013176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139952" y="2636912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1844824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139952" y="4221088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139952" y="3429000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39952" y="5013176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588224" y="2636912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-8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588224" y="1844824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588224" y="4221088"/>
            <a:ext cx="576064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588224" y="3429000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588224" y="5013176"/>
            <a:ext cx="576064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6876256" y="234888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876256" y="393305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6876256" y="314096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87625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4427984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427984" y="393305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4427984" y="314096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427984" y="234888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051720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051720" y="393305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2051720" y="314096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2051720" y="2348880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00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 domu roste 8 stromů vysokých a 7 stromů nízkých. Kolik stromů roste </a:t>
            </a:r>
            <a:br>
              <a:rPr lang="cs-CZ" dirty="0" smtClean="0"/>
            </a:br>
            <a:r>
              <a:rPr lang="cs-CZ" dirty="0" smtClean="0"/>
              <a:t>u domu?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Znázorni:____________________________________________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Vypočítej:___________________________________________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Napiš odpověď:______________________________________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628800"/>
            <a:ext cx="2123876" cy="21238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00" y="1593156"/>
            <a:ext cx="2195884" cy="2195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48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Pomoz pejskům najít své </a:t>
            </a:r>
            <a:r>
              <a:rPr lang="cs-CZ" dirty="0" smtClean="0"/>
              <a:t>boudy.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27784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2348880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331640" y="4005064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Rovnoramenný trojúhelník 10"/>
          <p:cNvSpPr/>
          <p:nvPr/>
        </p:nvSpPr>
        <p:spPr>
          <a:xfrm>
            <a:off x="1331640" y="908720"/>
            <a:ext cx="1296144" cy="144016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2987824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987824" y="2348880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987824" y="4005064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Rovnoramenný trojúhelník 15"/>
          <p:cNvSpPr/>
          <p:nvPr/>
        </p:nvSpPr>
        <p:spPr>
          <a:xfrm>
            <a:off x="2987824" y="908720"/>
            <a:ext cx="1296144" cy="144016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>
            <a:off x="4644008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40152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644008" y="2348880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644008" y="4005064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ovnoramenný trojúhelník 20"/>
          <p:cNvSpPr/>
          <p:nvPr/>
        </p:nvSpPr>
        <p:spPr>
          <a:xfrm>
            <a:off x="4644008" y="908720"/>
            <a:ext cx="1296144" cy="144016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/>
          <p:nvPr/>
        </p:nvCxnSpPr>
        <p:spPr>
          <a:xfrm>
            <a:off x="6300192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596336" y="2348880"/>
            <a:ext cx="0" cy="165618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300192" y="2348880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300192" y="4005064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Rovnoramenný trojúhelník 25"/>
          <p:cNvSpPr/>
          <p:nvPr/>
        </p:nvSpPr>
        <p:spPr>
          <a:xfrm>
            <a:off x="6300192" y="908720"/>
            <a:ext cx="1296144" cy="144016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440031" y="2636912"/>
            <a:ext cx="1080120" cy="11521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17</a:t>
            </a:r>
            <a:endParaRPr lang="cs-CZ" sz="4400" dirty="0"/>
          </a:p>
        </p:txBody>
      </p:sp>
      <p:sp>
        <p:nvSpPr>
          <p:cNvPr id="33" name="Ovál 32"/>
          <p:cNvSpPr/>
          <p:nvPr/>
        </p:nvSpPr>
        <p:spPr>
          <a:xfrm>
            <a:off x="3095836" y="2636912"/>
            <a:ext cx="1080120" cy="11521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16</a:t>
            </a:r>
            <a:endParaRPr lang="cs-CZ" sz="4400" dirty="0"/>
          </a:p>
        </p:txBody>
      </p:sp>
      <p:sp>
        <p:nvSpPr>
          <p:cNvPr id="36" name="Ovál 35"/>
          <p:cNvSpPr/>
          <p:nvPr/>
        </p:nvSpPr>
        <p:spPr>
          <a:xfrm>
            <a:off x="4752399" y="2636912"/>
            <a:ext cx="1080120" cy="11521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15</a:t>
            </a:r>
            <a:endParaRPr lang="cs-CZ" sz="4400" dirty="0"/>
          </a:p>
        </p:txBody>
      </p:sp>
      <p:sp>
        <p:nvSpPr>
          <p:cNvPr id="37" name="Ovál 36"/>
          <p:cNvSpPr/>
          <p:nvPr/>
        </p:nvSpPr>
        <p:spPr>
          <a:xfrm>
            <a:off x="6407825" y="2636912"/>
            <a:ext cx="1080120" cy="1152128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19</a:t>
            </a:r>
            <a:endParaRPr lang="cs-CZ" sz="4400" dirty="0"/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645464"/>
            <a:ext cx="2211301" cy="2211301"/>
          </a:xfrm>
          <a:prstGeom prst="rect">
            <a:avLst/>
          </a:prstGeom>
        </p:spPr>
      </p:pic>
      <p:sp>
        <p:nvSpPr>
          <p:cNvPr id="41" name="TextovéPole 40"/>
          <p:cNvSpPr txBox="1"/>
          <p:nvPr/>
        </p:nvSpPr>
        <p:spPr>
          <a:xfrm>
            <a:off x="710121" y="542794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8+9</a:t>
            </a:r>
            <a:endParaRPr lang="cs-CZ" sz="3600" dirty="0"/>
          </a:p>
        </p:txBody>
      </p:sp>
      <p:pic>
        <p:nvPicPr>
          <p:cNvPr id="42" name="Obrázek 4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0112" y="4581126"/>
            <a:ext cx="2211301" cy="2211301"/>
          </a:xfrm>
          <a:prstGeom prst="rect">
            <a:avLst/>
          </a:prstGeom>
        </p:spPr>
      </p:pic>
      <p:sp>
        <p:nvSpPr>
          <p:cNvPr id="43" name="TextovéPole 42"/>
          <p:cNvSpPr txBox="1"/>
          <p:nvPr/>
        </p:nvSpPr>
        <p:spPr>
          <a:xfrm>
            <a:off x="2782160" y="5363610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6</a:t>
            </a:r>
            <a:r>
              <a:rPr lang="cs-CZ" sz="3600" dirty="0" smtClean="0"/>
              <a:t>+9</a:t>
            </a:r>
            <a:endParaRPr lang="cs-CZ" sz="3600" dirty="0"/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8344" y="4581128"/>
            <a:ext cx="2211301" cy="2211301"/>
          </a:xfrm>
          <a:prstGeom prst="rect">
            <a:avLst/>
          </a:prstGeom>
        </p:spPr>
      </p:pic>
      <p:sp>
        <p:nvSpPr>
          <p:cNvPr id="45" name="TextovéPole 44"/>
          <p:cNvSpPr txBox="1"/>
          <p:nvPr/>
        </p:nvSpPr>
        <p:spPr>
          <a:xfrm>
            <a:off x="4716016" y="5374957"/>
            <a:ext cx="1429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10+9</a:t>
            </a:r>
            <a:endParaRPr lang="cs-CZ" sz="3600" dirty="0"/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576" y="4602075"/>
            <a:ext cx="2211301" cy="2211301"/>
          </a:xfrm>
          <a:prstGeom prst="rect">
            <a:avLst/>
          </a:prstGeom>
        </p:spPr>
      </p:pic>
      <p:sp>
        <p:nvSpPr>
          <p:cNvPr id="47" name="TextovéPole 46"/>
          <p:cNvSpPr txBox="1"/>
          <p:nvPr/>
        </p:nvSpPr>
        <p:spPr>
          <a:xfrm>
            <a:off x="6958624" y="5384559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8+8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1459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si svého </a:t>
            </a:r>
            <a:r>
              <a:rPr lang="cs-CZ" dirty="0" smtClean="0"/>
              <a:t>pejska.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51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1655</TotalTime>
  <Words>140</Words>
  <Application>Microsoft Office PowerPoint</Application>
  <PresentationFormat>Předvádění na obrazovce (4:3)</PresentationFormat>
  <Paragraphs>59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Doplň správně do tabulky, lev ti pomůže.</vt:lpstr>
      <vt:lpstr>Vypočítej řetězce.</vt:lpstr>
      <vt:lpstr>U domu roste 8 stromů vysokých a 7 stromů nízkých. Kolik stromů roste  u domu? </vt:lpstr>
      <vt:lpstr>Pomoz pejskům najít své boudy. </vt:lpstr>
      <vt:lpstr>Nakresli si svého pejska.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správně do tabulky ** ti pomůže</dc:title>
  <dc:creator>Alena Moslerová</dc:creator>
  <cp:lastModifiedBy>Alena Moslerová</cp:lastModifiedBy>
  <cp:revision>16</cp:revision>
  <dcterms:created xsi:type="dcterms:W3CDTF">2011-11-13T15:57:13Z</dcterms:created>
  <dcterms:modified xsi:type="dcterms:W3CDTF">2011-11-27T11:09:05Z</dcterms:modified>
</cp:coreProperties>
</file>