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E20A451-750D-49F1-B066-648AB56F56B4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92C88E1-A4B8-4801-9A2A-1CAE259866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C76482-1AEC-4E56-AC3B-4E6F753B660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F963-AD54-435A-92F1-2CF90BF3E45A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2340C-6060-458F-9685-E6C0BF6EC8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67370-DD69-4F58-B42B-B1EECF34A682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690DC-1C74-4C3B-87D4-60DA254D66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25C0F-E446-46C8-8D07-997E5E0C30A8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30625-1AED-475C-8852-42F17FDA90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79AB8-4A70-4077-B875-430B67A23D14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B836B-6344-4552-A0ED-9AD91E87FC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97684-E5B7-43AC-96BA-E0438C22535A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064DB-E2FF-4083-BE72-C780E61E5E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40AC7-0151-4B01-88D8-971021612081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C824-F3B4-494D-AC09-84AB5A5FFA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E0F5C-5240-4183-8648-350FF737F758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CA3DA-57FC-4CE1-9C83-7AACD66C1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B0B31-1916-47C8-88CA-03D7F292008B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A3B84-DAF6-433C-B0BC-B4198DB967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2C04C-E9EA-4514-A4A1-86847858C331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0DF16-898F-4BDF-93B8-85DB66270D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C3336-ED77-4108-951D-0C8494F39D60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D8727-B273-41EF-ACF4-436B2D7870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1976D-63EC-4221-990A-F85A37F8BD1D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C6379-E6AD-4A8B-A0D7-385E230D3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27B4AB-6739-402E-871C-0699D0457A0C}" type="datetimeFigureOut">
              <a:rPr lang="cs-CZ"/>
              <a:pPr>
                <a:defRPr/>
              </a:pPr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92B3FF-DB00-47A1-A94D-17E974ACB4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404813"/>
            <a:ext cx="5889625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392113" y="1600200"/>
            <a:ext cx="82296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cs-CZ" sz="2900">
                <a:latin typeface="Calibri" pitchFamily="34" charset="0"/>
              </a:rPr>
              <a:t>OPVK  1.4 EU peníze školám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16050" y="2252663"/>
          <a:ext cx="6096000" cy="30972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NÁZEV</a:t>
                      </a:r>
                      <a:r>
                        <a:rPr lang="cs-CZ" sz="2200" baseline="0" dirty="0" smtClean="0"/>
                        <a:t> ŠKOLY: ZŠ Pardubice-</a:t>
                      </a:r>
                      <a:r>
                        <a:rPr lang="cs-CZ" sz="2200" baseline="0" dirty="0" err="1" smtClean="0"/>
                        <a:t>Spořilov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AUTOR:</a:t>
                      </a:r>
                      <a:r>
                        <a:rPr lang="cs-CZ" sz="2200" baseline="0" dirty="0" smtClean="0"/>
                        <a:t> Mgr. Alena </a:t>
                      </a:r>
                      <a:r>
                        <a:rPr lang="cs-CZ" sz="2200" baseline="0" dirty="0" err="1" smtClean="0"/>
                        <a:t>Moslerová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1078385">
                <a:tc>
                  <a:txBody>
                    <a:bodyPr/>
                    <a:lstStyle/>
                    <a:p>
                      <a:pPr algn="l"/>
                      <a:r>
                        <a:rPr lang="cs-CZ" sz="2200" dirty="0" smtClean="0"/>
                        <a:t>NÁZEV:</a:t>
                      </a:r>
                      <a:r>
                        <a:rPr lang="cs-CZ" sz="2200" baseline="0" dirty="0" smtClean="0"/>
                        <a:t> VY_42_INOVACE_MATEMATIKA 6_24.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ODČÍTÁNÍ S PŘECHODEM DESÍTKY 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  V OBORU ČÍSEL 0 – 20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74657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TÉMA: </a:t>
                      </a:r>
                      <a:r>
                        <a:rPr lang="cs-CZ" sz="2200" baseline="0" dirty="0" smtClean="0"/>
                        <a:t>ODČÍTÁNÍ S PŘECHODEM DESÍTKY </a:t>
                      </a:r>
                      <a:br>
                        <a:rPr lang="cs-CZ" sz="2200" baseline="0" dirty="0" smtClean="0"/>
                      </a:br>
                      <a:r>
                        <a:rPr lang="cs-CZ" sz="2200" baseline="0" dirty="0" smtClean="0"/>
                        <a:t>             V OBORU ČÍSEL 0 – 20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  <a:tr h="414764">
                <a:tc>
                  <a:txBody>
                    <a:bodyPr/>
                    <a:lstStyle/>
                    <a:p>
                      <a:r>
                        <a:rPr lang="cs-CZ" sz="2200" dirty="0" smtClean="0"/>
                        <a:t>ČÍSLO PROJEKTU: CZ.1.07/1.4.00/21.2349</a:t>
                      </a:r>
                      <a:endParaRPr lang="cs-CZ" sz="2200" dirty="0"/>
                    </a:p>
                  </a:txBody>
                  <a:tcPr marL="82944" marR="82944" marT="41476" marB="41476"/>
                </a:tc>
              </a:tr>
            </a:tbl>
          </a:graphicData>
        </a:graphic>
      </p:graphicFrame>
      <p:sp>
        <p:nvSpPr>
          <p:cNvPr id="14353" name="TextovéPole 5"/>
          <p:cNvSpPr txBox="1">
            <a:spLocks noChangeArrowheads="1"/>
          </p:cNvSpPr>
          <p:nvPr/>
        </p:nvSpPr>
        <p:spPr bwMode="auto">
          <a:xfrm>
            <a:off x="392113" y="5584825"/>
            <a:ext cx="83597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ANOTACE: Žáci opakují rozklad čísel na desítku a jednotky, procvičují odčítání </a:t>
            </a:r>
          </a:p>
          <a:p>
            <a:pPr algn="ctr"/>
            <a:r>
              <a:rPr lang="cs-CZ">
                <a:latin typeface="Calibri" pitchFamily="34" charset="0"/>
              </a:rPr>
              <a:t>s přechodem desítky v oboru 0 – 20.</a:t>
            </a:r>
            <a:endParaRPr lang="cs-CZ"/>
          </a:p>
          <a:p>
            <a:pPr algn="ctr"/>
            <a:r>
              <a:rPr lang="cs-CZ"/>
              <a:t>www.office.microsoft.com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Počítej spolu s opičkou.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  18 – 9 =				  12 – 5 =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  15 – 6 =				  16 – 8 =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20 – 12 =				19 – 10 =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  13 – 5 =				20 – 11 =</a:t>
            </a:r>
            <a:endParaRPr lang="cs-CZ" dirty="0"/>
          </a:p>
        </p:txBody>
      </p:sp>
      <p:pic>
        <p:nvPicPr>
          <p:cNvPr id="16387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196975"/>
            <a:ext cx="2411412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do tabulky.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3252788"/>
          <a:ext cx="8229600" cy="17367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18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16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14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13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12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20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17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-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7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9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6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9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7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6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9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8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Tvoř příklady na odčítání, aby se výsledek rovnal číslu na domečku.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971550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411413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971550" y="4076700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971550" y="5084763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71550" y="4581525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971550" y="5589588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971550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411413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2411413" y="4581525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2411413" y="5084763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411413" y="5589588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2411413" y="4076700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3851275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3851275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6" name="Rovnoramenný trojúhelník 45"/>
          <p:cNvSpPr/>
          <p:nvPr/>
        </p:nvSpPr>
        <p:spPr>
          <a:xfrm>
            <a:off x="971550" y="1989138"/>
            <a:ext cx="2879725" cy="2087562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/>
              <a:t>13</a:t>
            </a:r>
            <a:endParaRPr lang="cs-CZ" sz="4400" dirty="0"/>
          </a:p>
        </p:txBody>
      </p:sp>
      <p:cxnSp>
        <p:nvCxnSpPr>
          <p:cNvPr id="47" name="Přímá spojnice 46"/>
          <p:cNvCxnSpPr/>
          <p:nvPr/>
        </p:nvCxnSpPr>
        <p:spPr>
          <a:xfrm>
            <a:off x="5292725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6732588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5292725" y="4076700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5292725" y="5084763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292725" y="4581525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5292725" y="5589588"/>
            <a:ext cx="1439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5292725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6732588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6732588" y="4581525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6732588" y="5084763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6732588" y="5589588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6732588" y="4076700"/>
            <a:ext cx="14398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8172450" y="4076700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8172450" y="4581525"/>
            <a:ext cx="0" cy="1008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1" name="Rovnoramenný trojúhelník 60"/>
          <p:cNvSpPr/>
          <p:nvPr/>
        </p:nvSpPr>
        <p:spPr>
          <a:xfrm>
            <a:off x="5292725" y="1989138"/>
            <a:ext cx="2879725" cy="2087562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/>
              <a:t>11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/>
              <a:t>V parku rostlo 18 stromů. Dřevorubci 9 stromů pokáceli. </a:t>
            </a:r>
            <a:br>
              <a:rPr lang="cs-CZ" sz="3600" smtClean="0"/>
            </a:br>
            <a:r>
              <a:rPr lang="cs-CZ" sz="3600" smtClean="0"/>
              <a:t>Kolik stromů roste nyní v parku?</a:t>
            </a:r>
          </a:p>
        </p:txBody>
      </p:sp>
      <p:sp>
        <p:nvSpPr>
          <p:cNvPr id="19458" name="Zástupný symbol pro obsah 3"/>
          <p:cNvSpPr>
            <a:spLocks noGrp="1"/>
          </p:cNvSpPr>
          <p:nvPr>
            <p:ph idx="1"/>
          </p:nvPr>
        </p:nvSpPr>
        <p:spPr>
          <a:xfrm>
            <a:off x="395288" y="1916113"/>
            <a:ext cx="8229600" cy="42100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Znázorni:_______________________________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Vypočítej:______________________________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Napiš odpověď:__________________________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_______________________________________</a:t>
            </a:r>
          </a:p>
        </p:txBody>
      </p:sp>
      <p:pic>
        <p:nvPicPr>
          <p:cNvPr id="19459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1700213"/>
            <a:ext cx="197961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1639</TotalTime>
  <Words>129</Words>
  <Application>Microsoft Office PowerPoint</Application>
  <PresentationFormat>On-screen Show (4:3)</PresentationFormat>
  <Paragraphs>50</Paragraphs>
  <Slides>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Calibri</vt:lpstr>
      <vt:lpstr>Arial</vt:lpstr>
      <vt:lpstr>Motiv systému Office</vt:lpstr>
      <vt:lpstr>Snímek 1</vt:lpstr>
      <vt:lpstr>Počítej spolu s opičkou.</vt:lpstr>
      <vt:lpstr>Doplň do tabulky.</vt:lpstr>
      <vt:lpstr>Tvoř příklady na odčítání, aby se výsledek rovnal číslu na domečku.</vt:lpstr>
      <vt:lpstr>V parku rostlo 18 stromů. Dřevorubci 9 stromů pokáceli.  Kolik stromů roste nyní v parku?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Počítej spolu s opičkou</dc:title>
  <dc:creator>Alena Moslerová</dc:creator>
  <cp:lastModifiedBy>DUM</cp:lastModifiedBy>
  <cp:revision>13</cp:revision>
  <dcterms:created xsi:type="dcterms:W3CDTF">2011-11-13T16:22:06Z</dcterms:created>
  <dcterms:modified xsi:type="dcterms:W3CDTF">2014-04-06T15:44:20Z</dcterms:modified>
</cp:coreProperties>
</file>