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2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ABBA57E-233D-4DD6-8D79-7F48850F2208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D19E60D-912E-4A17-B284-96A4D485F5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1B737F3-96E4-42EA-9D6F-F06A8BD004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C3874-E645-4D72-9C48-F8900E2BA778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48C17-8136-41E5-A1A7-99AAD5A06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33779-9830-4FDA-AC7E-61A148ABBE84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6D004-B89B-44E2-A3F6-EA9978C00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97ADC-ED52-4B78-90F2-7278F5B60125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517C8-6681-4AA4-8BBA-7175EC1C1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99D5A-EF21-4136-A003-6D91DB6B869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4BAA9-8A67-46C0-8BF3-E21DE2236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31BC1-4E53-4E68-B864-CA5B982386FF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C30CC-A766-4F96-84B6-6915CBBBB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2F3EC-DDE2-4EA9-A183-B90F8F515336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B9161-F70B-4B74-B83A-E5EAFBD72A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7B826-F4AB-4610-A22E-FECAEB46041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F7E42-75ED-4F1E-9E90-272EA847C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56851-6781-482A-800C-1A9A92E47929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9CD8B-D645-4D47-ADA9-E6FC610A9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387F4-A614-4D3F-8B6F-DB94308776C3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DE3D0-CD19-466C-A9C0-ACC7DFF96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08A31-6259-456A-B550-5243E0A50E50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D40D3-95C4-49BE-840A-3278D5917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EBED0-BFB0-4DD8-B16C-51E88AF4EDE4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C6AF5-8437-4A60-823E-C916EF911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56CAF1-EAF7-44D2-B88B-C06F24770252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219FB5-137C-406F-AE52-847ED16E7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333375"/>
            <a:ext cx="6249988" cy="127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392113" y="1600200"/>
            <a:ext cx="8229600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pPr algn="ctr"/>
            <a:r>
              <a:rPr lang="cs-CZ" sz="2900">
                <a:latin typeface="Calibri" pitchFamily="34" charset="0"/>
              </a:rPr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16050" y="2252663"/>
          <a:ext cx="6096000" cy="24272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VY_42_INOVACE_MATEMATIKA 6_25.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 OPAKOVÁNÍ - METR 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OPAKOVÁNÍ – METR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14353" name="TextovéPole 5"/>
          <p:cNvSpPr txBox="1">
            <a:spLocks noChangeArrowheads="1"/>
          </p:cNvSpPr>
          <p:nvPr/>
        </p:nvSpPr>
        <p:spPr bwMode="auto">
          <a:xfrm>
            <a:off x="392113" y="4878388"/>
            <a:ext cx="835977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ANOTACE: Žáci osvojují a opakují  znalosti v měření délky, jednotkách délky a počítají </a:t>
            </a:r>
          </a:p>
          <a:p>
            <a:pPr algn="ctr"/>
            <a:r>
              <a:rPr lang="cs-CZ">
                <a:latin typeface="Calibri" pitchFamily="34" charset="0"/>
              </a:rPr>
              <a:t>s nimi.</a:t>
            </a:r>
            <a:endParaRPr lang="cs-CZ"/>
          </a:p>
          <a:p>
            <a:pPr algn="ctr"/>
            <a:r>
              <a:rPr lang="cs-CZ"/>
              <a:t>www.office.microsoft.com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Metr je jednotka délky. Co můžeme měřit na metry? Škrtni chybné příklady! </a:t>
            </a:r>
          </a:p>
        </p:txBody>
      </p:sp>
      <p:sp>
        <p:nvSpPr>
          <p:cNvPr id="1638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Na metry měříme: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koberec, prkna, mléko, uhlí, provázek, benzín, cukr.</a:t>
            </a:r>
          </a:p>
        </p:txBody>
      </p:sp>
      <p:pic>
        <p:nvPicPr>
          <p:cNvPr id="1638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1341438"/>
            <a:ext cx="3024187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Počítej v metrech: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4m + 6m =	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3m + 8m =	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12m + 6m =	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5m + 8m =	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14m + 6m =	m</a:t>
            </a: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2060575"/>
            <a:ext cx="3024187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Porovnej: Doplň znaménka </a:t>
            </a:r>
            <a:r>
              <a:rPr lang="en-US" smtClean="0"/>
              <a:t>&lt; &gt; =</a:t>
            </a:r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16m 		12m			8m		  3m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10m		  5m			4m		13m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19m		17m			2m		  2m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14m		20m		        17m		  7m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1475"/>
          </a:xfrm>
        </p:spPr>
        <p:txBody>
          <a:bodyPr/>
          <a:lstStyle/>
          <a:p>
            <a:r>
              <a:rPr lang="cs-CZ" sz="3600" smtClean="0"/>
              <a:t>V obchodě měli 20m koberce. Tatínek koupil do pokoje 6m koberce. Kolik metrů koberce zůstalo v obchodě?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489325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Znázorni:______________________________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Vypočítej:_____________________________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Napiš odpověď:_________________________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______________________________________</a:t>
            </a:r>
            <a:endParaRPr lang="cs-CZ" dirty="0"/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1773238"/>
            <a:ext cx="223361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</TotalTime>
  <Words>121</Words>
  <Application>Microsoft Office PowerPoint</Application>
  <PresentationFormat>On-screen Show (4:3)</PresentationFormat>
  <Paragraphs>38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systému Office</vt:lpstr>
      <vt:lpstr>Snímek 1</vt:lpstr>
      <vt:lpstr>Metr je jednotka délky. Co můžeme měřit na metry? Škrtni chybné příklady! </vt:lpstr>
      <vt:lpstr>Počítej v metrech:</vt:lpstr>
      <vt:lpstr>Porovnej: Doplň znaménka &lt; &gt; =</vt:lpstr>
      <vt:lpstr>V obchodě měli 20m koberce. Tatínek koupil do pokoje 6m koberce. Kolik metrů koberce zůstalo v obchodě?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Metr je jednotka délky. Co můžeme měřit na metry? Škrtni chybné příklady!</dc:title>
  <dc:creator>Alena Moslerová</dc:creator>
  <cp:lastModifiedBy>DUM</cp:lastModifiedBy>
  <cp:revision>11</cp:revision>
  <dcterms:created xsi:type="dcterms:W3CDTF">2011-11-17T17:26:23Z</dcterms:created>
  <dcterms:modified xsi:type="dcterms:W3CDTF">2014-04-06T15:46:33Z</dcterms:modified>
</cp:coreProperties>
</file>