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0314C73-141B-4195-85DD-429638770204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684F9BA-931B-4F43-BCCF-B4F64A834B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AF6FAF-20AB-41B6-8303-092015E761D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6608F0-D102-4645-906E-B769C1E4641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774B9-B2DF-46C6-ABD1-9D2537747C55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DAC91-D973-4F35-9A42-E60E55E3A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D7C27-56BD-4618-9263-E662FFA2DBDA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11B86-E62D-4535-A460-B6BE38B308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2BF42-4FEB-40F0-9A08-2A2ED33A91F8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16986-A26C-4E3C-8C90-F8A8FCBB77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CB64A-A8A3-4B33-B6EF-A7CA94575EB6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5C540-3B85-4939-A52E-97CB5576CA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642F6-84E0-4B99-B140-385D608747AD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9832C-8A4B-40B8-A1EC-678328635D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DA17F-036B-419A-9E7E-F4200127B92F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17AB8-8888-4317-95AC-44974EEC34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9434F-21A9-4E2D-8CDE-F168FAFF7F81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95A9B-4EA1-4473-A770-1A2C58BE6A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02097-25FB-4984-BC4C-300CA677B322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FED03-1C03-4D2F-AB06-B164933772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927E5-2E99-467E-8A6F-A1499C755CB0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74F49-98E9-419F-AC10-2E5B6B455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6EB63-ED74-4973-9CD4-4C3AC14DA9C0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F2118-1A2B-4E9A-821B-2AEA77EDA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54D93-5303-424A-BD99-6A55C8176165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8D77-E489-40C5-AF5D-0F9D726054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4E7380-05C6-450D-871D-90FCA83D6407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336834-47E5-461A-A1A9-3DA52A49D5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404813"/>
            <a:ext cx="5818188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392113" y="1600200"/>
            <a:ext cx="82296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cs-CZ" sz="2900">
                <a:latin typeface="Calibri" pitchFamily="34" charset="0"/>
              </a:rPr>
              <a:t>OPVK  1.4 EU peníze školám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16050" y="2252663"/>
          <a:ext cx="6096000" cy="24272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</a:t>
                      </a:r>
                      <a:r>
                        <a:rPr lang="cs-CZ" sz="2200" baseline="0" dirty="0" smtClean="0"/>
                        <a:t> ŠKOLY: ZŠ Pardubice-</a:t>
                      </a:r>
                      <a:r>
                        <a:rPr lang="cs-CZ" sz="2200" baseline="0" dirty="0" err="1" smtClean="0"/>
                        <a:t>Spořilov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AUTOR:</a:t>
                      </a:r>
                      <a:r>
                        <a:rPr lang="cs-CZ" sz="2200" baseline="0" dirty="0" smtClean="0"/>
                        <a:t> Mgr. Alena </a:t>
                      </a:r>
                      <a:r>
                        <a:rPr lang="cs-CZ" sz="2200" baseline="0" dirty="0" err="1" smtClean="0"/>
                        <a:t>Moslerová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74657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NÁZEV:</a:t>
                      </a:r>
                      <a:r>
                        <a:rPr lang="cs-CZ" sz="2200" baseline="0" dirty="0" smtClean="0"/>
                        <a:t> VY_42_INOVACE_MATEMATIKA 6_27. 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  OPAKOVÁNÍ – KILOGRAM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TÉMA: </a:t>
                      </a:r>
                      <a:r>
                        <a:rPr lang="cs-CZ" sz="2200" baseline="0" dirty="0" smtClean="0"/>
                        <a:t>OPAKOVÁNÍ – KILOGRAM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ČÍSLO PROJEKTU: CZ.1.07/1.4.00/21.2349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</a:tbl>
          </a:graphicData>
        </a:graphic>
      </p:graphicFrame>
      <p:sp>
        <p:nvSpPr>
          <p:cNvPr id="14353" name="TextovéPole 5"/>
          <p:cNvSpPr txBox="1">
            <a:spLocks noChangeArrowheads="1"/>
          </p:cNvSpPr>
          <p:nvPr/>
        </p:nvSpPr>
        <p:spPr bwMode="auto">
          <a:xfrm>
            <a:off x="392113" y="4878388"/>
            <a:ext cx="83597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ANOTACE: Žáci si osvojují a opakují  znalosti v měření hmotnosti, jednotkách hmotnosti </a:t>
            </a:r>
          </a:p>
          <a:p>
            <a:pPr algn="ctr"/>
            <a:r>
              <a:rPr lang="cs-CZ">
                <a:latin typeface="Calibri" pitchFamily="34" charset="0"/>
              </a:rPr>
              <a:t>a počítají s nimi.</a:t>
            </a:r>
            <a:endParaRPr lang="cs-CZ"/>
          </a:p>
          <a:p>
            <a:pPr algn="ctr"/>
            <a:r>
              <a:rPr lang="cs-CZ"/>
              <a:t>www.office.microsoft.com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/>
          <a:lstStyle/>
          <a:p>
            <a:r>
              <a:rPr lang="cs-CZ" sz="3600" smtClean="0"/>
              <a:t>Kilogram je jednotkou hmotnosti. Na kilogramy měříme hmotnost různých předmětů. Používáme k tomu zařízení, které se nazývá váhy. Škrtni, co nemůžeš zvážit v kilogramech:</a:t>
            </a:r>
          </a:p>
        </p:txBody>
      </p:sp>
      <p:sp>
        <p:nvSpPr>
          <p:cNvPr id="16386" name="Zástupný symbol pro obsah 4"/>
          <p:cNvSpPr>
            <a:spLocks noGrp="1"/>
          </p:cNvSpPr>
          <p:nvPr>
            <p:ph idx="1"/>
          </p:nvPr>
        </p:nvSpPr>
        <p:spPr>
          <a:xfrm>
            <a:off x="457200" y="3284538"/>
            <a:ext cx="8229600" cy="28416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mouku, cukr, olej, uhlí, maso, pivo, hrušky, džus, víno.</a:t>
            </a:r>
          </a:p>
        </p:txBody>
      </p:sp>
      <p:pic>
        <p:nvPicPr>
          <p:cNvPr id="1638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1138" y="4410075"/>
            <a:ext cx="2332037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Porovnej hmotnosti předmětů. Doplň znaménka </a:t>
            </a:r>
            <a:r>
              <a:rPr lang="en-US" dirty="0" smtClean="0"/>
              <a:t>&lt;</a:t>
            </a:r>
            <a:r>
              <a:rPr lang="cs-CZ" dirty="0" smtClean="0"/>
              <a:t> </a:t>
            </a:r>
            <a:r>
              <a:rPr lang="en-US" dirty="0" smtClean="0"/>
              <a:t>&gt;</a:t>
            </a:r>
            <a:r>
              <a:rPr lang="cs-CZ" dirty="0" smtClean="0"/>
              <a:t> </a:t>
            </a:r>
            <a:r>
              <a:rPr lang="en-US" dirty="0" smtClean="0"/>
              <a:t>=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10 kg		  4 kg			13 kg		  5 kg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  3 kg		13 kg			19 kg		15 kg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  8 kg		  8 kg			13 kg		18 kg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16 kg		14 kg			10 kg		  3 kg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Rozlušti hádanku: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 algn="ctr">
              <a:buFont typeface="Arial" charset="0"/>
              <a:buNone/>
            </a:pPr>
            <a:r>
              <a:rPr lang="cs-CZ" smtClean="0"/>
              <a:t>Co je těžší? 1 kg železa nebo 1 kg peří?</a:t>
            </a:r>
          </a:p>
        </p:txBody>
      </p:sp>
      <p:pic>
        <p:nvPicPr>
          <p:cNvPr id="18435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3213100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Dědeček sklidil 12 kg jablek a 5kg hrušek. Kolik kg ovoce sklidil dědeček celkem?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Znázorni:______________________________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Vypočítej:______________________________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Napiš odpověď:_________________________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______________________________________</a:t>
            </a:r>
          </a:p>
        </p:txBody>
      </p:sp>
      <p:pic>
        <p:nvPicPr>
          <p:cNvPr id="19459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1376363"/>
            <a:ext cx="2052638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68425" y="1412875"/>
            <a:ext cx="2051050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Proč je důležité jíst ovoce?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Protože má </a:t>
            </a:r>
          </a:p>
        </p:txBody>
      </p:sp>
      <p:pic>
        <p:nvPicPr>
          <p:cNvPr id="21507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188" y="328612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627313" y="2205038"/>
            <a:ext cx="720725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348038" y="2205038"/>
            <a:ext cx="719137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067175" y="2205038"/>
            <a:ext cx="720725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87900" y="2205038"/>
            <a:ext cx="720725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508625" y="2205038"/>
            <a:ext cx="719138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27763" y="2205038"/>
            <a:ext cx="720725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948488" y="2205038"/>
            <a:ext cx="719137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667625" y="2205038"/>
            <a:ext cx="720725" cy="5762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</TotalTime>
  <Words>150</Words>
  <Application>Microsoft Office PowerPoint</Application>
  <PresentationFormat>On-screen Show (4:3)</PresentationFormat>
  <Paragraphs>36</Paragraphs>
  <Slides>6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Calibri</vt:lpstr>
      <vt:lpstr>Arial</vt:lpstr>
      <vt:lpstr>Motiv systému Office</vt:lpstr>
      <vt:lpstr>Snímek 1</vt:lpstr>
      <vt:lpstr>Kilogram je jednotkou hmotnosti. Na kilogramy měříme hmotnost různých předmětů. Používáme k tomu zařízení, které se nazývá váhy. Škrtni, co nemůžeš zvážit v kilogramech:</vt:lpstr>
      <vt:lpstr>Porovnej hmotnosti předmětů. Doplň znaménka &lt; &gt; =</vt:lpstr>
      <vt:lpstr>Rozlušti hádanku:</vt:lpstr>
      <vt:lpstr>Dědeček sklidil 12 kg jablek a 5kg hrušek. Kolik kg ovoce sklidil dědeček celkem?</vt:lpstr>
      <vt:lpstr>Proč je důležité jíst ovoce?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Kilogram je jednotkou hmotnosti. Na kilogramy měříme hmotnost různých předmětů. Používáme k tomu zařízení, které se nazývá váhy. Škrtni, co nemůžeš zvážit v kilogramech:</dc:title>
  <dc:creator>Alena Moslerová</dc:creator>
  <cp:lastModifiedBy>DUM</cp:lastModifiedBy>
  <cp:revision>13</cp:revision>
  <dcterms:created xsi:type="dcterms:W3CDTF">2011-11-17T18:07:10Z</dcterms:created>
  <dcterms:modified xsi:type="dcterms:W3CDTF">2014-04-06T15:52:09Z</dcterms:modified>
</cp:coreProperties>
</file>