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62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6912" autoAdjust="0"/>
    <p:restoredTop sz="94660"/>
  </p:normalViewPr>
  <p:slideViewPr>
    <p:cSldViewPr>
      <p:cViewPr varScale="1">
        <p:scale>
          <a:sx n="40" d="100"/>
          <a:sy n="40" d="100"/>
        </p:scale>
        <p:origin x="-9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EDA50A0-ED55-4DDE-B729-5CA93F7FC902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9C506A9-E67A-489F-996B-26989872A2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xfrm>
            <a:off x="1143000" y="695325"/>
            <a:ext cx="4570413" cy="3427413"/>
          </a:xfrm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4F399B6D-EEE5-4C8E-A92F-BB4FBCAA53D3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AD0E33-ECC7-4076-99DA-C0FD6304ED4E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AEE51FA-4456-49A8-B3DE-89FB40391F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573673-D91D-4C16-A33C-AD2D5DCFCFE6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AAF0A0-E498-44FD-AF55-8E83095B875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3B7EE7E-414E-46B1-952E-BA019223621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32E2C3-6694-4744-846E-6293C539E0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AC8224-4B35-4909-91EA-B9288B974756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99FC6D-AEA4-4E4A-9FF2-FC31DFA3E8A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6B97C3D-015A-4291-AEE1-8E417F46FA51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D66F37-8171-4573-A5D9-AEB2821169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3EB7691-E0F4-4ABE-83A1-83ED73455CC5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B2339E-12D2-4460-B28D-00E351C7C30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9637C1-ED29-4C0E-9366-8FDC0CB910A3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D7D035-9375-41A3-94DD-DCC2B74BF8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1E3605-F357-4E44-8EE3-07FFCAF28AE4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1B3313-A67B-49DD-94D1-C4AA838AB48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54367A-F96B-4043-8855-211784BF077A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0626FE-D1F8-498B-B15F-EAA271D003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FCF1CA-9E46-4801-B6A6-0241C5689EDD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581284-ECB7-4F33-B2CD-23122FE4E8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DF3B5B-1714-4F3D-B8CA-19D39E8B9B28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37637E-5D3C-42E4-ADB9-B7340D480C0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EA7AF871-EB39-4B69-9B4F-35C9CDC48DD5}" type="datetimeFigureOut">
              <a:rPr lang="cs-CZ"/>
              <a:pPr>
                <a:defRPr/>
              </a:pPr>
              <a:t>6.4.2014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7247C8-32A4-40B4-8364-F624DA8CE6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Obrázek 1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333375"/>
            <a:ext cx="6105525" cy="1277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ovéPole 2"/>
          <p:cNvSpPr txBox="1">
            <a:spLocks noChangeArrowheads="1"/>
          </p:cNvSpPr>
          <p:nvPr/>
        </p:nvSpPr>
        <p:spPr bwMode="auto">
          <a:xfrm>
            <a:off x="392113" y="1600200"/>
            <a:ext cx="8229600" cy="53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pPr algn="ctr"/>
            <a:r>
              <a:rPr lang="cs-CZ" sz="2900">
                <a:latin typeface="Calibri" pitchFamily="34" charset="0"/>
              </a:rPr>
              <a:t>OPVK  1.4 EU peníze školám</a:t>
            </a:r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416050" y="2252663"/>
          <a:ext cx="6096000" cy="2427287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096000"/>
              </a:tblGrid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</a:t>
                      </a:r>
                      <a:r>
                        <a:rPr lang="cs-CZ" sz="2200" baseline="0" dirty="0" smtClean="0"/>
                        <a:t> ŠKOLY: ZŠ Pardubice-</a:t>
                      </a:r>
                      <a:r>
                        <a:rPr lang="cs-CZ" sz="2200" baseline="0" dirty="0" err="1" smtClean="0"/>
                        <a:t>Spořilov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AUTOR:</a:t>
                      </a:r>
                      <a:r>
                        <a:rPr lang="cs-CZ" sz="2200" baseline="0" dirty="0" smtClean="0"/>
                        <a:t> Mgr. Alena </a:t>
                      </a:r>
                      <a:r>
                        <a:rPr lang="cs-CZ" sz="2200" baseline="0" dirty="0" err="1" smtClean="0"/>
                        <a:t>Moslerová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74657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NÁZEV:</a:t>
                      </a:r>
                      <a:r>
                        <a:rPr lang="cs-CZ" sz="2200" baseline="0" dirty="0" smtClean="0"/>
                        <a:t> VY_42_INOVACE_MATEMATIKA 6_30. </a:t>
                      </a:r>
                      <a:br>
                        <a:rPr lang="cs-CZ" sz="2200" baseline="0" dirty="0" smtClean="0"/>
                      </a:br>
                      <a:r>
                        <a:rPr lang="cs-CZ" sz="2200" baseline="0" dirty="0" smtClean="0"/>
                        <a:t>               ODČÍTÁNÍ DESÍTEK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TÉMA: </a:t>
                      </a:r>
                      <a:r>
                        <a:rPr lang="cs-CZ" sz="2200" baseline="0" dirty="0" smtClean="0"/>
                        <a:t>ODČÍTÁNÍ DESÍTEK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  <a:tr h="414764">
                <a:tc>
                  <a:txBody>
                    <a:bodyPr/>
                    <a:lstStyle/>
                    <a:p>
                      <a:r>
                        <a:rPr lang="cs-CZ" sz="2200" dirty="0" smtClean="0"/>
                        <a:t>ČÍSLO PROJEKTU: CZ.1.07/1.4.00/21.2349</a:t>
                      </a:r>
                      <a:endParaRPr lang="cs-CZ" sz="2200" dirty="0"/>
                    </a:p>
                  </a:txBody>
                  <a:tcPr marL="82944" marR="82944" marT="41476" marB="41476"/>
                </a:tc>
              </a:tr>
            </a:tbl>
          </a:graphicData>
        </a:graphic>
      </p:graphicFrame>
      <p:sp>
        <p:nvSpPr>
          <p:cNvPr id="14353" name="TextovéPole 5"/>
          <p:cNvSpPr txBox="1">
            <a:spLocks noChangeArrowheads="1"/>
          </p:cNvSpPr>
          <p:nvPr/>
        </p:nvSpPr>
        <p:spPr bwMode="auto">
          <a:xfrm>
            <a:off x="392113" y="4878388"/>
            <a:ext cx="8359775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endParaRPr lang="cs-CZ">
              <a:latin typeface="Calibri" pitchFamily="34" charset="0"/>
            </a:endParaRPr>
          </a:p>
          <a:p>
            <a:pPr algn="ctr"/>
            <a:r>
              <a:rPr lang="cs-CZ">
                <a:latin typeface="Calibri" pitchFamily="34" charset="0"/>
              </a:rPr>
              <a:t>ANOTACE: Žáci opakují pojem „desítka“, počítají po desítkách vzestupně i sestupně,  odčítají desítky – procvičují. </a:t>
            </a:r>
            <a:endParaRPr lang="cs-CZ"/>
          </a:p>
          <a:p>
            <a:pPr algn="ctr"/>
            <a:r>
              <a:rPr lang="cs-CZ"/>
              <a:t>www.office.microsoft.com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Porovnal zajíček čísla správně? Zkontroluj to.</a:t>
            </a:r>
            <a:endParaRPr lang="cs-CZ" dirty="0"/>
          </a:p>
        </p:txBody>
      </p:sp>
      <p:sp>
        <p:nvSpPr>
          <p:cNvPr id="1638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20 </a:t>
            </a:r>
            <a:r>
              <a:rPr lang="en-US" smtClean="0"/>
              <a:t>&gt; 10					20 &lt; 90</a:t>
            </a:r>
          </a:p>
          <a:p>
            <a:pPr marL="0" indent="0">
              <a:buFont typeface="Arial" charset="0"/>
              <a:buNone/>
            </a:pPr>
            <a:r>
              <a:rPr lang="en-US" smtClean="0"/>
              <a:t>60 &lt; 30					80 &gt; 60</a:t>
            </a:r>
          </a:p>
          <a:p>
            <a:pPr marL="0" indent="0">
              <a:buFont typeface="Arial" charset="0"/>
              <a:buNone/>
            </a:pPr>
            <a:r>
              <a:rPr lang="en-US" smtClean="0"/>
              <a:t>80 &gt; 70					70 &lt; 50</a:t>
            </a:r>
          </a:p>
          <a:p>
            <a:pPr marL="0" indent="0">
              <a:buFont typeface="Arial" charset="0"/>
              <a:buNone/>
            </a:pPr>
            <a:r>
              <a:rPr lang="en-US" smtClean="0"/>
              <a:t>40 = 40					50 = 50</a:t>
            </a:r>
          </a:p>
          <a:p>
            <a:pPr marL="0" indent="0">
              <a:buFont typeface="Arial" charset="0"/>
              <a:buNone/>
            </a:pPr>
            <a:r>
              <a:rPr lang="en-US" smtClean="0"/>
              <a:t>30 &lt; 20					90 &gt; 40</a:t>
            </a:r>
            <a:endParaRPr lang="cs-CZ" smtClean="0"/>
          </a:p>
        </p:txBody>
      </p:sp>
      <p:pic>
        <p:nvPicPr>
          <p:cNvPr id="16387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6414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 dirty="0" err="1" smtClean="0"/>
              <a:t>Zaj</a:t>
            </a:r>
            <a:r>
              <a:rPr lang="cs-CZ" dirty="0" smtClean="0"/>
              <a:t>íček zapsal čísla a ty pod ně napiš čísla o 1 menší.</a:t>
            </a:r>
            <a:endParaRPr lang="cs-CZ" dirty="0"/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36		42		60		73		69</a:t>
            </a:r>
          </a:p>
        </p:txBody>
      </p:sp>
      <p:cxnSp>
        <p:nvCxnSpPr>
          <p:cNvPr id="5" name="Přímá spojnice se šipkou 4"/>
          <p:cNvCxnSpPr/>
          <p:nvPr/>
        </p:nvCxnSpPr>
        <p:spPr>
          <a:xfrm>
            <a:off x="755650" y="3284538"/>
            <a:ext cx="0" cy="12969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/>
          <p:nvPr/>
        </p:nvCxnSpPr>
        <p:spPr>
          <a:xfrm>
            <a:off x="2597150" y="3284538"/>
            <a:ext cx="0" cy="12969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7" name="Přímá spojnice se šipkou 6"/>
          <p:cNvCxnSpPr/>
          <p:nvPr/>
        </p:nvCxnSpPr>
        <p:spPr>
          <a:xfrm>
            <a:off x="4427538" y="3284538"/>
            <a:ext cx="0" cy="12969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>
            <a:off x="6227763" y="3284538"/>
            <a:ext cx="0" cy="12969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8101013" y="3284538"/>
            <a:ext cx="0" cy="129698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Pomoz mu vypočítat příklady: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70 – 20 =					40 – 10 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60 – 30 =					20 – 20 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50 – 40 =					80 – 60 =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30 – 20 =					90 – 70 =</a:t>
            </a:r>
          </a:p>
        </p:txBody>
      </p:sp>
      <p:pic>
        <p:nvPicPr>
          <p:cNvPr id="18435" name="Obrázek 4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55875" y="16414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Procvičujte společně.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 typeface="Arial" charset="0"/>
              <a:buNone/>
            </a:pPr>
            <a:endParaRPr lang="cs-CZ" smtClean="0"/>
          </a:p>
          <a:p>
            <a:pPr marL="0" indent="0">
              <a:buFont typeface="Arial" charset="0"/>
              <a:buNone/>
            </a:pPr>
            <a:r>
              <a:rPr lang="cs-CZ" smtClean="0"/>
              <a:t>20 + . = 70					30 + . = 70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70 + . = 80					40 + . = 60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50 + . = 90					80 + . = 100</a:t>
            </a:r>
          </a:p>
          <a:p>
            <a:pPr marL="0" indent="0">
              <a:buFont typeface="Arial" charset="0"/>
              <a:buNone/>
            </a:pPr>
            <a:r>
              <a:rPr lang="cs-CZ" smtClean="0"/>
              <a:t>60 + . = 60					90 + . = 100</a:t>
            </a:r>
          </a:p>
        </p:txBody>
      </p:sp>
      <p:pic>
        <p:nvPicPr>
          <p:cNvPr id="19459" name="Obrázek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132138" y="1341438"/>
            <a:ext cx="2752725" cy="2752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Obrázek 6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47813" y="4508500"/>
            <a:ext cx="2138362" cy="2139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 třídy III.B chodí 30 dětí. Z toho 20 je dívek. Kolik chlapců chodí do III.B?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450"/>
          </a:xfrm>
        </p:spPr>
        <p:txBody>
          <a:bodyPr rtlCol="0">
            <a:normAutofit fontScale="62500" lnSpcReduction="200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Dětí ……………………………………_____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Dívek………………………………….._____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Chlapců………………………………ch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ch=__________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ch=____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Napiš odpověď:_________________________________________________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/>
              <a:t>______________________________________________________________</a:t>
            </a:r>
            <a:endParaRPr lang="cs-CZ" dirty="0"/>
          </a:p>
        </p:txBody>
      </p:sp>
      <p:pic>
        <p:nvPicPr>
          <p:cNvPr id="20483" name="Obrázek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227763" y="1484313"/>
            <a:ext cx="2520950" cy="252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1542</TotalTime>
  <Words>146</Words>
  <Application>Microsoft Office PowerPoint</Application>
  <PresentationFormat>On-screen Show (4:3)</PresentationFormat>
  <Paragraphs>48</Paragraphs>
  <Slides>6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9" baseType="lpstr">
      <vt:lpstr>Calibri</vt:lpstr>
      <vt:lpstr>Arial</vt:lpstr>
      <vt:lpstr>Motiv systému Office</vt:lpstr>
      <vt:lpstr>Snímek 1</vt:lpstr>
      <vt:lpstr>Porovnal zajíček čísla správně? Zkontroluj to.</vt:lpstr>
      <vt:lpstr>Zajíček zapsal čísla a ty pod ně napiš čísla o 1 menší.</vt:lpstr>
      <vt:lpstr>Pomoz mu vypočítat příklady:</vt:lpstr>
      <vt:lpstr>Procvičujte společně.</vt:lpstr>
      <vt:lpstr>Do třídy III.B chodí 30 dětí. Z toho 20 je dívek. Kolik chlapců chodí do III.B?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Porovnal zajíček čísla správně? Zkontroluj to.</dc:title>
  <dc:creator>Alena Moslerová</dc:creator>
  <cp:lastModifiedBy>DUM</cp:lastModifiedBy>
  <cp:revision>12</cp:revision>
  <dcterms:created xsi:type="dcterms:W3CDTF">2011-11-18T15:38:38Z</dcterms:created>
  <dcterms:modified xsi:type="dcterms:W3CDTF">2014-04-06T16:00:18Z</dcterms:modified>
</cp:coreProperties>
</file>