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60" r:id="rId2"/>
    <p:sldId id="256" r:id="rId3"/>
    <p:sldId id="257" r:id="rId4"/>
    <p:sldId id="258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3" d="100"/>
          <a:sy n="63" d="100"/>
        </p:scale>
        <p:origin x="-730" y="2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7477525-B9DA-4465-A35F-4D188572157F}" type="datetimeFigureOut">
              <a:rPr lang="cs-CZ" smtClean="0"/>
              <a:t>12.4.2014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BEEFF7-8CF9-4F9B-84BA-339F757CA7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94270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43000" y="695325"/>
            <a:ext cx="4570413" cy="3427413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BB7231BC-8BBA-4229-BAD0-273571F0DD4A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00075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F2B1F2-6A63-4D53-9748-6C0D9EFF47CE}" type="datetimeFigureOut">
              <a:rPr lang="cs-CZ" smtClean="0"/>
              <a:t>12.4.2014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642352-04C3-4CF3-B133-BFF3C230B1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64234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F2B1F2-6A63-4D53-9748-6C0D9EFF47CE}" type="datetimeFigureOut">
              <a:rPr lang="cs-CZ" smtClean="0"/>
              <a:t>12.4.2014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642352-04C3-4CF3-B133-BFF3C230B1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2539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F2B1F2-6A63-4D53-9748-6C0D9EFF47CE}" type="datetimeFigureOut">
              <a:rPr lang="cs-CZ" smtClean="0"/>
              <a:t>12.4.2014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642352-04C3-4CF3-B133-BFF3C230B1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04065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F2B1F2-6A63-4D53-9748-6C0D9EFF47CE}" type="datetimeFigureOut">
              <a:rPr lang="cs-CZ" smtClean="0"/>
              <a:t>12.4.2014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642352-04C3-4CF3-B133-BFF3C230B1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20512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F2B1F2-6A63-4D53-9748-6C0D9EFF47CE}" type="datetimeFigureOut">
              <a:rPr lang="cs-CZ" smtClean="0"/>
              <a:t>12.4.2014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642352-04C3-4CF3-B133-BFF3C230B1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15024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F2B1F2-6A63-4D53-9748-6C0D9EFF47CE}" type="datetimeFigureOut">
              <a:rPr lang="cs-CZ" smtClean="0"/>
              <a:t>12.4.2014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642352-04C3-4CF3-B133-BFF3C230B1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91027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F2B1F2-6A63-4D53-9748-6C0D9EFF47CE}" type="datetimeFigureOut">
              <a:rPr lang="cs-CZ" smtClean="0"/>
              <a:t>12.4.2014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642352-04C3-4CF3-B133-BFF3C230B1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16786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F2B1F2-6A63-4D53-9748-6C0D9EFF47CE}" type="datetimeFigureOut">
              <a:rPr lang="cs-CZ" smtClean="0"/>
              <a:t>12.4.2014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642352-04C3-4CF3-B133-BFF3C230B1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83200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F2B1F2-6A63-4D53-9748-6C0D9EFF47CE}" type="datetimeFigureOut">
              <a:rPr lang="cs-CZ" smtClean="0"/>
              <a:t>12.4.2014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642352-04C3-4CF3-B133-BFF3C230B1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90630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F2B1F2-6A63-4D53-9748-6C0D9EFF47CE}" type="datetimeFigureOut">
              <a:rPr lang="cs-CZ" smtClean="0"/>
              <a:t>12.4.2014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642352-04C3-4CF3-B133-BFF3C230B1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68307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F2B1F2-6A63-4D53-9748-6C0D9EFF47CE}" type="datetimeFigureOut">
              <a:rPr lang="cs-CZ" smtClean="0"/>
              <a:t>12.4.2014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642352-04C3-4CF3-B133-BFF3C230B1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63046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F2B1F2-6A63-4D53-9748-6C0D9EFF47CE}" type="datetimeFigureOut">
              <a:rPr lang="cs-CZ" smtClean="0"/>
              <a:t>12.4.2014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642352-04C3-4CF3-B133-BFF3C230B1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69459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4220" y="358755"/>
            <a:ext cx="7250241" cy="1278226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91680" y="1599605"/>
            <a:ext cx="8230004" cy="530497"/>
          </a:xfrm>
          <a:prstGeom prst="rect">
            <a:avLst/>
          </a:prstGeom>
          <a:noFill/>
        </p:spPr>
        <p:txBody>
          <a:bodyPr wrap="square" lIns="82945" tIns="41473" rIns="82945" bIns="41473" rtlCol="0">
            <a:spAutoFit/>
          </a:bodyPr>
          <a:lstStyle/>
          <a:p>
            <a:pPr algn="ctr"/>
            <a:r>
              <a:rPr lang="cs-CZ" sz="2900" dirty="0"/>
              <a:t>OPVK  1.4 EU peníze školám</a:t>
            </a: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42195832"/>
              </p:ext>
            </p:extLst>
          </p:nvPr>
        </p:nvGraphicFramePr>
        <p:xfrm>
          <a:off x="1415287" y="2253161"/>
          <a:ext cx="6096000" cy="27617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096000"/>
              </a:tblGrid>
              <a:tr h="414764">
                <a:tc>
                  <a:txBody>
                    <a:bodyPr/>
                    <a:lstStyle/>
                    <a:p>
                      <a:r>
                        <a:rPr lang="cs-CZ" sz="2200" dirty="0" smtClean="0"/>
                        <a:t>NÁZEV</a:t>
                      </a:r>
                      <a:r>
                        <a:rPr lang="cs-CZ" sz="2200" baseline="0" dirty="0" smtClean="0"/>
                        <a:t> ŠKOLY: ZŠ Pardubice-</a:t>
                      </a:r>
                      <a:r>
                        <a:rPr lang="cs-CZ" sz="2200" baseline="0" dirty="0" err="1" smtClean="0"/>
                        <a:t>Spořilov</a:t>
                      </a:r>
                      <a:endParaRPr lang="cs-CZ" sz="2200" dirty="0"/>
                    </a:p>
                  </a:txBody>
                  <a:tcPr marL="82944" marR="82944" marT="41476" marB="41476"/>
                </a:tc>
              </a:tr>
              <a:tr h="414764">
                <a:tc>
                  <a:txBody>
                    <a:bodyPr/>
                    <a:lstStyle/>
                    <a:p>
                      <a:r>
                        <a:rPr lang="cs-CZ" sz="2200" dirty="0" smtClean="0"/>
                        <a:t>AUTOR:</a:t>
                      </a:r>
                      <a:r>
                        <a:rPr lang="cs-CZ" sz="2200" baseline="0" dirty="0" smtClean="0"/>
                        <a:t> Mgr. Alena </a:t>
                      </a:r>
                      <a:r>
                        <a:rPr lang="cs-CZ" sz="2200" baseline="0" dirty="0" err="1" smtClean="0"/>
                        <a:t>Moslerová</a:t>
                      </a:r>
                      <a:endParaRPr lang="cs-CZ" sz="2200" dirty="0"/>
                    </a:p>
                  </a:txBody>
                  <a:tcPr marL="82944" marR="82944" marT="41476" marB="41476"/>
                </a:tc>
              </a:tr>
              <a:tr h="746574">
                <a:tc>
                  <a:txBody>
                    <a:bodyPr/>
                    <a:lstStyle/>
                    <a:p>
                      <a:r>
                        <a:rPr lang="cs-CZ" sz="2200" dirty="0" smtClean="0"/>
                        <a:t>NÁZEV:</a:t>
                      </a:r>
                      <a:r>
                        <a:rPr lang="cs-CZ" sz="2200" baseline="0" dirty="0" smtClean="0"/>
                        <a:t> VY_12_INOVACE_ČESKÝ JAZYK </a:t>
                      </a:r>
                      <a:br>
                        <a:rPr lang="cs-CZ" sz="2200" baseline="0" dirty="0" smtClean="0"/>
                      </a:br>
                      <a:r>
                        <a:rPr lang="cs-CZ" sz="2200" baseline="0" dirty="0" smtClean="0"/>
                        <a:t>              A LITERATURA 4_22. VĚTA, SLOVA, </a:t>
                      </a:r>
                      <a:br>
                        <a:rPr lang="cs-CZ" sz="2200" baseline="0" dirty="0" smtClean="0"/>
                      </a:br>
                      <a:r>
                        <a:rPr lang="cs-CZ" sz="2200" baseline="0" dirty="0" smtClean="0"/>
                        <a:t>              POROZUMĚNÍ TEXTU</a:t>
                      </a:r>
                      <a:endParaRPr lang="cs-CZ" sz="2200" dirty="0"/>
                    </a:p>
                  </a:txBody>
                  <a:tcPr marL="82944" marR="82944" marT="41476" marB="41476"/>
                </a:tc>
              </a:tr>
              <a:tr h="414764">
                <a:tc>
                  <a:txBody>
                    <a:bodyPr/>
                    <a:lstStyle/>
                    <a:p>
                      <a:r>
                        <a:rPr lang="cs-CZ" sz="2200" dirty="0" smtClean="0"/>
                        <a:t>TÉMA: </a:t>
                      </a:r>
                      <a:r>
                        <a:rPr lang="cs-CZ" sz="2200" baseline="0" dirty="0" smtClean="0"/>
                        <a:t>VĚTA, SLOVA, POROZUMĚNÍ TEXTU</a:t>
                      </a:r>
                      <a:endParaRPr lang="cs-CZ" sz="2200" dirty="0"/>
                    </a:p>
                  </a:txBody>
                  <a:tcPr marL="82944" marR="82944" marT="41476" marB="41476"/>
                </a:tc>
              </a:tr>
              <a:tr h="414764">
                <a:tc>
                  <a:txBody>
                    <a:bodyPr/>
                    <a:lstStyle/>
                    <a:p>
                      <a:r>
                        <a:rPr lang="cs-CZ" sz="2200" dirty="0" smtClean="0"/>
                        <a:t>ČÍSLO PROJEKTU: CZ.1.07/1.4.00/21.2349</a:t>
                      </a:r>
                      <a:endParaRPr lang="cs-CZ" sz="2200" dirty="0"/>
                    </a:p>
                  </a:txBody>
                  <a:tcPr marL="82944" marR="82944" marT="41476" marB="41476"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391680" y="4877724"/>
            <a:ext cx="8360639" cy="1191752"/>
          </a:xfrm>
          <a:prstGeom prst="rect">
            <a:avLst/>
          </a:prstGeom>
          <a:noFill/>
        </p:spPr>
        <p:txBody>
          <a:bodyPr wrap="square" lIns="82945" tIns="41473" rIns="82945" bIns="41473" rtlCol="0">
            <a:spAutoFit/>
          </a:bodyPr>
          <a:lstStyle/>
          <a:p>
            <a:endParaRPr lang="cs-CZ" dirty="0" smtClean="0"/>
          </a:p>
          <a:p>
            <a:pPr algn="ctr"/>
            <a:r>
              <a:rPr lang="cs-CZ" dirty="0" smtClean="0"/>
              <a:t>ANOTACE: Žáci si ověřují, zda porozuměli textu hravou formou. Žáci opakují počet slov </a:t>
            </a:r>
          </a:p>
          <a:p>
            <a:pPr algn="ctr"/>
            <a:r>
              <a:rPr lang="cs-CZ" dirty="0" smtClean="0"/>
              <a:t>ve větách</a:t>
            </a:r>
            <a:r>
              <a:rPr lang="cs-CZ" dirty="0" smtClean="0"/>
              <a:t>.</a:t>
            </a:r>
          </a:p>
          <a:p>
            <a:pPr algn="ctr"/>
            <a:r>
              <a:rPr lang="cs-CZ" dirty="0" smtClean="0"/>
              <a:t>Ilustrace: 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894354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Věta, slova, porozumění textu.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Přečti pozorně článek a do rámečku zapiš počet slov ve větě.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Zajíc je hlodavec.        Pes má dobrý čich. </a:t>
            </a:r>
          </a:p>
          <a:p>
            <a:pPr marL="0" indent="0">
              <a:buNone/>
            </a:pPr>
            <a:r>
              <a:rPr lang="cs-CZ" dirty="0" smtClean="0"/>
              <a:t>Jelen žije v lese.         Za krále zvířat je považován lev.         Slon má místo nosu chobot.        </a:t>
            </a:r>
            <a:br>
              <a:rPr lang="cs-CZ" dirty="0" smtClean="0"/>
            </a:br>
            <a:r>
              <a:rPr lang="cs-CZ" dirty="0" smtClean="0"/>
              <a:t>Žirafa má dlouhatánský krk.         Vrána přilétá až v zimě.        Koza nám dává zdravé mléko.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3419872" y="3284984"/>
            <a:ext cx="576064" cy="504056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7236296" y="3284984"/>
            <a:ext cx="576064" cy="504056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275856" y="3861048"/>
            <a:ext cx="576064" cy="504056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1187624" y="4365104"/>
            <a:ext cx="576064" cy="504056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588224" y="4365104"/>
            <a:ext cx="576064" cy="504056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148064" y="4869160"/>
            <a:ext cx="576064" cy="504056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763688" y="5373216"/>
            <a:ext cx="576064" cy="504056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7308304" y="5373216"/>
            <a:ext cx="576064" cy="504056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3475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Zapisuj názvy zvířat ze všech vět </a:t>
            </a:r>
            <a:br>
              <a:rPr lang="cs-CZ" dirty="0" smtClean="0"/>
            </a:br>
            <a:r>
              <a:rPr lang="cs-CZ" dirty="0" smtClean="0"/>
              <a:t>do křížovky.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635896" y="1484784"/>
            <a:ext cx="792088" cy="64807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427984" y="1484784"/>
            <a:ext cx="792088" cy="64807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5220072" y="1484784"/>
            <a:ext cx="792088" cy="64807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012160" y="1484784"/>
            <a:ext cx="792088" cy="64807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804248" y="1484784"/>
            <a:ext cx="792088" cy="64807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635896" y="2132856"/>
            <a:ext cx="792088" cy="64807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2843808" y="2132856"/>
            <a:ext cx="792088" cy="64807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427984" y="2132856"/>
            <a:ext cx="792088" cy="64807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635896" y="2780928"/>
            <a:ext cx="792088" cy="64807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843808" y="2780928"/>
            <a:ext cx="792088" cy="64807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2051720" y="2780928"/>
            <a:ext cx="792088" cy="64807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427984" y="2780928"/>
            <a:ext cx="792088" cy="64807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5220072" y="2780928"/>
            <a:ext cx="792088" cy="64807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843808" y="3429000"/>
            <a:ext cx="792088" cy="64807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635896" y="3429000"/>
            <a:ext cx="792088" cy="64807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4427984" y="3429000"/>
            <a:ext cx="792088" cy="64807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3635896" y="4077072"/>
            <a:ext cx="792088" cy="64807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2843808" y="4077072"/>
            <a:ext cx="792088" cy="64807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2051720" y="4077072"/>
            <a:ext cx="792088" cy="64807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1259632" y="4077072"/>
            <a:ext cx="792088" cy="64807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2843808" y="4725144"/>
            <a:ext cx="792088" cy="64807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3635896" y="4725144"/>
            <a:ext cx="792088" cy="64807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4427984" y="4725144"/>
            <a:ext cx="792088" cy="64807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5220072" y="4725144"/>
            <a:ext cx="792088" cy="64807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6012160" y="4725144"/>
            <a:ext cx="792088" cy="64807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6804248" y="4725144"/>
            <a:ext cx="792088" cy="64807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2843808" y="5373216"/>
            <a:ext cx="792088" cy="64807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3635896" y="5373216"/>
            <a:ext cx="792088" cy="64807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2051720" y="5373216"/>
            <a:ext cx="792088" cy="64807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1259632" y="5373216"/>
            <a:ext cx="792088" cy="64807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4427984" y="5373216"/>
            <a:ext cx="792088" cy="64807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3635896" y="6021288"/>
            <a:ext cx="792088" cy="64807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2843808" y="6021288"/>
            <a:ext cx="792088" cy="64807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2051720" y="6021288"/>
            <a:ext cx="792088" cy="64807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1259632" y="6021288"/>
            <a:ext cx="792088" cy="64807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TextovéPole 38"/>
          <p:cNvSpPr txBox="1"/>
          <p:nvPr/>
        </p:nvSpPr>
        <p:spPr>
          <a:xfrm>
            <a:off x="5292080" y="5697252"/>
            <a:ext cx="372409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Doplň tajenku</a:t>
            </a:r>
          </a:p>
          <a:p>
            <a:r>
              <a:rPr lang="cs-CZ" sz="2400" dirty="0" smtClean="0"/>
              <a:t>_______________________</a:t>
            </a:r>
            <a:endParaRPr lang="cs-CZ" sz="24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65589" y="2348880"/>
            <a:ext cx="1970907" cy="19709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97074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Porozumíš článku? Odpověz na otázky.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Kdo je hlodavec?		_________________</a:t>
            </a:r>
          </a:p>
          <a:p>
            <a:pPr marL="0" indent="0">
              <a:buNone/>
            </a:pPr>
            <a:r>
              <a:rPr lang="cs-CZ" dirty="0" smtClean="0"/>
              <a:t>Kdo dává zdravé mléko?	_________________</a:t>
            </a:r>
          </a:p>
          <a:p>
            <a:pPr marL="0" indent="0">
              <a:buNone/>
            </a:pPr>
            <a:r>
              <a:rPr lang="cs-CZ" dirty="0" smtClean="0"/>
              <a:t>Kdo je král zvířat?		_________________</a:t>
            </a:r>
          </a:p>
          <a:p>
            <a:pPr marL="0" indent="0">
              <a:buNone/>
            </a:pPr>
            <a:r>
              <a:rPr lang="cs-CZ" dirty="0" smtClean="0"/>
              <a:t>Kdo přilétá až v zimě?		_________________</a:t>
            </a:r>
          </a:p>
          <a:p>
            <a:pPr marL="0" indent="0">
              <a:buNone/>
            </a:pPr>
            <a:r>
              <a:rPr lang="cs-CZ" dirty="0" smtClean="0"/>
              <a:t>Kdo žije v lese?			_________________</a:t>
            </a:r>
          </a:p>
          <a:p>
            <a:pPr marL="0" indent="0">
              <a:buNone/>
            </a:pPr>
            <a:r>
              <a:rPr lang="cs-CZ" dirty="0" smtClean="0"/>
              <a:t>Kdo má dlouhý krk?		_________________</a:t>
            </a:r>
          </a:p>
          <a:p>
            <a:pPr marL="0" indent="0">
              <a:buNone/>
            </a:pPr>
            <a:r>
              <a:rPr lang="cs-CZ" dirty="0" smtClean="0"/>
              <a:t>Kdo má chobot? 		_________________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63210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věty.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256584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3500" dirty="0" smtClean="0"/>
              <a:t>V jedné rodině žily děti, které se jmenovaly Jeníček a ___________. Jednoho dne šly do lesa na __________. V lese ale ____________ a nemohly najít ___________ domů. Jeníček vylezl na ____________ a uviděl světýlko. Byla tam chaloupka celá z ______________. </a:t>
            </a:r>
          </a:p>
          <a:p>
            <a:pPr marL="0" indent="0">
              <a:buNone/>
            </a:pPr>
            <a:r>
              <a:rPr lang="cs-CZ" sz="3500" dirty="0" smtClean="0"/>
              <a:t>V chaloupce bydlela zlá ______________. Chtěla si děti upéci, ale ty ji svoji chytrostí přelstily a všechno dobře dopadlo.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Jak se pohádka jmenuje? Víš, kdo ji napsal?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96336" y="44624"/>
            <a:ext cx="1512168" cy="1512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63274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176</TotalTime>
  <Words>199</Words>
  <Application>Microsoft Office PowerPoint</Application>
  <PresentationFormat>Předvádění na obrazovce (4:3)</PresentationFormat>
  <Paragraphs>32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Věta, slova, porozumění textu.</vt:lpstr>
      <vt:lpstr>Zapisuj názvy zvířat ze všech vět  do křížovky.</vt:lpstr>
      <vt:lpstr>Porozumíš článku? Odpověz na otázky.</vt:lpstr>
      <vt:lpstr>Doplň věty.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Věta, slova, porozumění textu</dc:title>
  <dc:creator>Alena Moslerová</dc:creator>
  <cp:lastModifiedBy>jitka</cp:lastModifiedBy>
  <cp:revision>12</cp:revision>
  <dcterms:created xsi:type="dcterms:W3CDTF">2011-11-26T11:49:53Z</dcterms:created>
  <dcterms:modified xsi:type="dcterms:W3CDTF">2014-04-12T16:59:50Z</dcterms:modified>
</cp:coreProperties>
</file>