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>
        <p:scale>
          <a:sx n="63" d="100"/>
          <a:sy n="63" d="100"/>
        </p:scale>
        <p:origin x="-69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19D5C4-E05E-4BA8-98F4-7A037F7B543D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902F3-B841-4137-8B80-02ABAF65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241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162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467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677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422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838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410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864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054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195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82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982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A20FE-3368-4C5C-8E15-6F7AE4EEF9EB}" type="datetimeFigureOut">
              <a:rPr lang="cs-CZ" smtClean="0"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3FD9D-05C5-4737-9672-E4C1DD0DF6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520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8839683"/>
              </p:ext>
            </p:extLst>
          </p:nvPr>
        </p:nvGraphicFramePr>
        <p:xfrm>
          <a:off x="1415287" y="2253161"/>
          <a:ext cx="6096000" cy="2761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4_23. VĚTA, VYJÁDŘENÍ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MYŠLENKY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VĚTA, VYJÁDŘENÍ MYŠLENKY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Žáci upevňují znalosti o větě, hravou formou pracují s větou.</a:t>
            </a:r>
          </a:p>
          <a:p>
            <a:pPr algn="ctr"/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39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Autofit/>
          </a:bodyPr>
          <a:lstStyle/>
          <a:p>
            <a:pPr marL="0" indent="0"/>
            <a:r>
              <a:rPr lang="cs-CZ" sz="4000" dirty="0" smtClean="0"/>
              <a:t>Mluvíme ve větách. Věty vyjadřují naše myšlenky. Skládají se ze slov. Každé slovo píšeme zvlášť.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 plotem stojí dům. Vedle domu roste hrušeň. Pod hrušní je bouda a v ní pes Rek. Rek se nelekne žádného zloděje. Večer ležel před boudou a hlídal. Najednou dostal ránu do hlavy. Žalostně kňučel. Prý ho někdo napadl ze vzduchu a zmizel. Nezmizel! V trávě vedle boudy ležela žlutá _________________.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3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Doplň, co leželo vedle boudy.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Spočítej věty v příběhu.</a:t>
            </a:r>
            <a:endParaRPr lang="cs-CZ" sz="3200" dirty="0"/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/>
              <a:t>- Najdi slovo, které leží v 1. větě </a:t>
            </a:r>
            <a:br>
              <a:rPr lang="cs-CZ" sz="3200" dirty="0" smtClean="0"/>
            </a:br>
            <a:r>
              <a:rPr lang="cs-CZ" sz="3200" dirty="0" smtClean="0"/>
              <a:t>a začíná na d.  ______________________</a:t>
            </a:r>
            <a:br>
              <a:rPr lang="cs-CZ" sz="3200" dirty="0" smtClean="0"/>
            </a:br>
            <a:r>
              <a:rPr lang="cs-CZ" sz="3200" dirty="0" smtClean="0"/>
              <a:t>- Najdi slovo, které leží v 7. větě a má 3             slabiky. ________________</a:t>
            </a:r>
            <a:br>
              <a:rPr lang="cs-CZ" sz="3200" dirty="0" smtClean="0"/>
            </a:br>
            <a:r>
              <a:rPr lang="cs-CZ" sz="3200" dirty="0" smtClean="0"/>
              <a:t>- Najdi slovo, které leží v poslední větě a je neslabičné. __________________</a:t>
            </a:r>
            <a:br>
              <a:rPr lang="cs-CZ" sz="3200" dirty="0" smtClean="0"/>
            </a:br>
            <a:r>
              <a:rPr lang="cs-CZ" sz="3200" dirty="0" smtClean="0"/>
              <a:t>- Najdi v článku vlastní jméno. ___________</a:t>
            </a:r>
          </a:p>
        </p:txBody>
      </p:sp>
      <p:sp>
        <p:nvSpPr>
          <p:cNvPr id="2" name="Obdélník 1"/>
          <p:cNvSpPr/>
          <p:nvPr/>
        </p:nvSpPr>
        <p:spPr>
          <a:xfrm>
            <a:off x="5004048" y="1052736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0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Kocourek si popletl věty. Podtrhni jen ty správné.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Vlaky plují po řece. Auta jezdí po kolejích. Autobusy jezdí po silnici. Letadla létají ve vzduchu. Trolejbusy jezdí po cyklistické stezce. Kola jezdí ve vzduchu.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628800"/>
            <a:ext cx="2051869" cy="205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to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Označ pravdivé věty: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Příběhy jsou vyřezané ze dřeva.</a:t>
            </a:r>
          </a:p>
          <a:p>
            <a:pPr marL="0" indent="0">
              <a:buNone/>
            </a:pPr>
            <a:r>
              <a:rPr lang="cs-CZ" dirty="0" smtClean="0"/>
              <a:t>Příběhy jsou sestavené z vět.</a:t>
            </a:r>
          </a:p>
          <a:p>
            <a:pPr marL="0" indent="0">
              <a:buNone/>
            </a:pPr>
            <a:r>
              <a:rPr lang="cs-CZ" dirty="0" smtClean="0"/>
              <a:t>Všechny věty mají stejný počet slov.</a:t>
            </a:r>
          </a:p>
          <a:p>
            <a:pPr marL="0" indent="0">
              <a:buNone/>
            </a:pPr>
            <a:r>
              <a:rPr lang="cs-CZ" dirty="0" smtClean="0"/>
              <a:t>Všechny věty mají různý počet slov.</a:t>
            </a:r>
          </a:p>
          <a:p>
            <a:pPr marL="0" indent="0">
              <a:buNone/>
            </a:pPr>
            <a:r>
              <a:rPr lang="cs-CZ" dirty="0" smtClean="0"/>
              <a:t>Věty se skládají ze znamének.</a:t>
            </a:r>
          </a:p>
          <a:p>
            <a:pPr marL="0" indent="0">
              <a:buNone/>
            </a:pPr>
            <a:r>
              <a:rPr lang="cs-CZ" dirty="0" smtClean="0"/>
              <a:t>Věty se skládají ze slov.</a:t>
            </a:r>
          </a:p>
          <a:p>
            <a:pPr marL="0" indent="0">
              <a:buNone/>
            </a:pPr>
            <a:r>
              <a:rPr lang="cs-CZ" dirty="0" smtClean="0"/>
              <a:t>Slova se skládají ze slabik.</a:t>
            </a:r>
          </a:p>
          <a:p>
            <a:pPr marL="0" indent="0">
              <a:buNone/>
            </a:pPr>
            <a:r>
              <a:rPr lang="cs-CZ" dirty="0" smtClean="0"/>
              <a:t>Slova se skládají z otazníků.</a:t>
            </a:r>
          </a:p>
          <a:p>
            <a:pPr marL="0" indent="0">
              <a:buNone/>
            </a:pPr>
            <a:r>
              <a:rPr lang="cs-CZ" dirty="0" smtClean="0"/>
              <a:t>Slabiky se skládají z teček.</a:t>
            </a:r>
          </a:p>
          <a:p>
            <a:pPr marL="0" indent="0">
              <a:buNone/>
            </a:pPr>
            <a:r>
              <a:rPr lang="cs-CZ" dirty="0" smtClean="0"/>
              <a:t>Slabiky se skládají z hlásek.</a:t>
            </a:r>
          </a:p>
          <a:p>
            <a:pPr marL="0" indent="0">
              <a:buNone/>
            </a:pPr>
            <a:r>
              <a:rPr lang="cs-CZ" dirty="0" smtClean="0"/>
              <a:t>Napsaná hláska je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51920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4427984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4048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S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5580112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56176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32240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08304" y="5949280"/>
            <a:ext cx="576064" cy="43204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O</a:t>
            </a:r>
            <a:endParaRPr lang="cs-CZ" sz="3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60648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5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266</Words>
  <Application>Microsoft Office PowerPoint</Application>
  <PresentationFormat>Předvádění na obrazovce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Mluvíme ve větách. Věty vyjadřují naše myšlenky. Skládají se ze slov. Každé slovo píšeme zvlášť.</vt:lpstr>
      <vt:lpstr>Prezentace aplikace PowerPoint</vt:lpstr>
      <vt:lpstr>Kocourek si popletl věty. Podtrhni jen ty správné.</vt:lpstr>
      <vt:lpstr>Jak to je?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Mluvíme ve větách. Věty vyjadřují naše myšlenky. Skládají se ze slov. Každé slovo píšeme zvlášť.</dc:title>
  <dc:creator>Alena Moslerová</dc:creator>
  <cp:lastModifiedBy>jitka</cp:lastModifiedBy>
  <cp:revision>10</cp:revision>
  <dcterms:created xsi:type="dcterms:W3CDTF">2011-11-26T12:41:22Z</dcterms:created>
  <dcterms:modified xsi:type="dcterms:W3CDTF">2014-04-12T17:04:47Z</dcterms:modified>
</cp:coreProperties>
</file>