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2" r:id="rId2"/>
    <p:sldId id="257" r:id="rId3"/>
    <p:sldId id="260" r:id="rId4"/>
    <p:sldId id="259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6912" autoAdjust="0"/>
    <p:restoredTop sz="94660"/>
  </p:normalViewPr>
  <p:slideViewPr>
    <p:cSldViewPr>
      <p:cViewPr varScale="1">
        <p:scale>
          <a:sx n="69" d="100"/>
          <a:sy n="69" d="100"/>
        </p:scale>
        <p:origin x="-118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6120D6-42C2-4DBF-A6DC-70B8A287A4EF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B64C24-833B-4B0A-8DEA-71BE857D2A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3274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95325"/>
            <a:ext cx="4570413" cy="3427413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BB7231BC-8BBA-4229-BAD0-273571F0DD4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0007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84FE8-F461-4A2A-9506-AB1B9AB37F47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9E46C-6878-427B-AF2E-83650217AE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3328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84FE8-F461-4A2A-9506-AB1B9AB37F47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9E46C-6878-427B-AF2E-83650217AE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6069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84FE8-F461-4A2A-9506-AB1B9AB37F47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9E46C-6878-427B-AF2E-83650217AE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1113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84FE8-F461-4A2A-9506-AB1B9AB37F47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9E46C-6878-427B-AF2E-83650217AE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1607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84FE8-F461-4A2A-9506-AB1B9AB37F47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9E46C-6878-427B-AF2E-83650217AE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40928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84FE8-F461-4A2A-9506-AB1B9AB37F47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9E46C-6878-427B-AF2E-83650217AE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55186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84FE8-F461-4A2A-9506-AB1B9AB37F47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9E46C-6878-427B-AF2E-83650217AE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2940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84FE8-F461-4A2A-9506-AB1B9AB37F47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9E46C-6878-427B-AF2E-83650217AE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54305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84FE8-F461-4A2A-9506-AB1B9AB37F47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9E46C-6878-427B-AF2E-83650217AE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94575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84FE8-F461-4A2A-9506-AB1B9AB37F47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9E46C-6878-427B-AF2E-83650217AE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08804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84FE8-F461-4A2A-9506-AB1B9AB37F47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F9E46C-6878-427B-AF2E-83650217AE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86431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D84FE8-F461-4A2A-9506-AB1B9AB37F47}" type="datetimeFigureOut">
              <a:rPr lang="cs-CZ" smtClean="0"/>
              <a:t>27.11.2011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F9E46C-6878-427B-AF2E-83650217AE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9626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220" y="358755"/>
            <a:ext cx="7250241" cy="127822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1680" y="1599605"/>
            <a:ext cx="8230004" cy="530497"/>
          </a:xfrm>
          <a:prstGeom prst="rect">
            <a:avLst/>
          </a:prstGeom>
          <a:noFill/>
        </p:spPr>
        <p:txBody>
          <a:bodyPr wrap="square" lIns="82945" tIns="41473" rIns="82945" bIns="41473" rtlCol="0">
            <a:spAutoFit/>
          </a:bodyPr>
          <a:lstStyle/>
          <a:p>
            <a:pPr algn="ctr"/>
            <a:r>
              <a:rPr lang="cs-CZ" sz="2900" dirty="0"/>
              <a:t>OPVK  1.4 EU peníze školám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132900"/>
              </p:ext>
            </p:extLst>
          </p:nvPr>
        </p:nvGraphicFramePr>
        <p:xfrm>
          <a:off x="1415287" y="2253161"/>
          <a:ext cx="6096000" cy="2761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41476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NÁZEV</a:t>
                      </a:r>
                      <a:r>
                        <a:rPr lang="cs-CZ" sz="2200" baseline="0" dirty="0" smtClean="0"/>
                        <a:t> ŠKOLY: ZŠ Pardubice-</a:t>
                      </a:r>
                      <a:r>
                        <a:rPr lang="cs-CZ" sz="2200" baseline="0" dirty="0" err="1" smtClean="0"/>
                        <a:t>Spořilov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  <a:tr h="41476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AUTOR:</a:t>
                      </a:r>
                      <a:r>
                        <a:rPr lang="cs-CZ" sz="2200" baseline="0" dirty="0" smtClean="0"/>
                        <a:t> Mgr. Alena </a:t>
                      </a:r>
                      <a:r>
                        <a:rPr lang="cs-CZ" sz="2200" baseline="0" dirty="0" err="1" smtClean="0"/>
                        <a:t>Moslerová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  <a:tr h="74657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NÁZEV:</a:t>
                      </a:r>
                      <a:r>
                        <a:rPr lang="cs-CZ" sz="2200" baseline="0" dirty="0" smtClean="0"/>
                        <a:t> VY_12_INOVACE_ČESKÝ JAZYK </a:t>
                      </a:r>
                      <a:br>
                        <a:rPr lang="cs-CZ" sz="2200" baseline="0" dirty="0" smtClean="0"/>
                      </a:br>
                      <a:r>
                        <a:rPr lang="cs-CZ" sz="2200" baseline="0" dirty="0" smtClean="0"/>
                        <a:t>              A LITERATURA 4_24. DRUHY VĚT, </a:t>
                      </a:r>
                      <a:br>
                        <a:rPr lang="cs-CZ" sz="2200" baseline="0" dirty="0" smtClean="0"/>
                      </a:br>
                      <a:r>
                        <a:rPr lang="cs-CZ" sz="2200" baseline="0" dirty="0" smtClean="0"/>
                        <a:t>              ZNAMÉNKA ZA VĚTAMI</a:t>
                      </a:r>
                    </a:p>
                  </a:txBody>
                  <a:tcPr marL="82944" marR="82944" marT="41476" marB="41476"/>
                </a:tc>
              </a:tr>
              <a:tr h="41476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TÉMA: </a:t>
                      </a:r>
                      <a:r>
                        <a:rPr lang="cs-CZ" sz="2200" baseline="0" dirty="0" smtClean="0"/>
                        <a:t>DRUHY VĚT, ZNAMÉNKA ZA VĚTAMI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  <a:tr h="41476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ČÍSLO PROJEKTU: CZ.1.07/1.4.00/21.2349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391680" y="4877724"/>
            <a:ext cx="8360639" cy="914753"/>
          </a:xfrm>
          <a:prstGeom prst="rect">
            <a:avLst/>
          </a:prstGeom>
          <a:noFill/>
        </p:spPr>
        <p:txBody>
          <a:bodyPr wrap="square" lIns="82945" tIns="41473" rIns="82945" bIns="41473" rtlCol="0">
            <a:spAutoFit/>
          </a:bodyPr>
          <a:lstStyle/>
          <a:p>
            <a:endParaRPr lang="cs-CZ" dirty="0" smtClean="0"/>
          </a:p>
          <a:p>
            <a:pPr algn="ctr"/>
            <a:r>
              <a:rPr lang="cs-CZ" dirty="0" smtClean="0"/>
              <a:t>ANOTACE: Žáci upevňují znalosti o druzích vět, poznávají věty, doplňují znaménka </a:t>
            </a:r>
          </a:p>
          <a:p>
            <a:pPr algn="ctr"/>
            <a:r>
              <a:rPr lang="cs-CZ" dirty="0" smtClean="0"/>
              <a:t>za větami.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99249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Zopakujme si: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Větám, kterými něco oznamujeme říkáme věty </a:t>
            </a:r>
            <a:r>
              <a:rPr lang="cs-CZ" b="1" dirty="0" smtClean="0"/>
              <a:t>oznamovací</a:t>
            </a:r>
            <a:r>
              <a:rPr lang="cs-CZ" dirty="0" smtClean="0"/>
              <a:t> a píšeme za nimi </a:t>
            </a:r>
            <a:r>
              <a:rPr lang="cs-CZ" u="sng" dirty="0" smtClean="0"/>
              <a:t>tečku</a:t>
            </a:r>
            <a:r>
              <a:rPr lang="cs-CZ" dirty="0" smtClean="0"/>
              <a:t>. Větám, kterými se na něco ptáme říkáme věty </a:t>
            </a:r>
            <a:r>
              <a:rPr lang="cs-CZ" b="1" dirty="0" smtClean="0"/>
              <a:t>tázací</a:t>
            </a:r>
            <a:r>
              <a:rPr lang="cs-CZ" dirty="0" smtClean="0"/>
              <a:t> a píšeme za nimi </a:t>
            </a:r>
            <a:r>
              <a:rPr lang="cs-CZ" u="sng" dirty="0" smtClean="0"/>
              <a:t>otazník</a:t>
            </a:r>
            <a:r>
              <a:rPr lang="cs-CZ" dirty="0" smtClean="0"/>
              <a:t>. Větám, kterými něco rozkazujeme říkáme věty </a:t>
            </a:r>
            <a:r>
              <a:rPr lang="cs-CZ" b="1" dirty="0" smtClean="0"/>
              <a:t>rozkazovací</a:t>
            </a:r>
            <a:r>
              <a:rPr lang="cs-CZ" dirty="0" smtClean="0"/>
              <a:t> a píšeme za nimi zpravidla </a:t>
            </a:r>
            <a:r>
              <a:rPr lang="cs-CZ" u="sng" dirty="0" smtClean="0"/>
              <a:t>tečku</a:t>
            </a:r>
            <a:r>
              <a:rPr lang="cs-CZ" dirty="0" smtClean="0"/>
              <a:t>, při důrazném rozkazu </a:t>
            </a:r>
            <a:r>
              <a:rPr lang="cs-CZ" u="sng" dirty="0" smtClean="0"/>
              <a:t>vykřičník</a:t>
            </a:r>
            <a:r>
              <a:rPr lang="cs-CZ" dirty="0" smtClean="0"/>
              <a:t>. Větám, kterými si něco přejeme říkáme věty </a:t>
            </a:r>
            <a:r>
              <a:rPr lang="cs-CZ" b="1" dirty="0" smtClean="0"/>
              <a:t>přací</a:t>
            </a:r>
            <a:r>
              <a:rPr lang="cs-CZ" dirty="0" smtClean="0"/>
              <a:t> a píšeme za nimi </a:t>
            </a:r>
            <a:r>
              <a:rPr lang="cs-CZ" u="sng" dirty="0" smtClean="0"/>
              <a:t>tečku</a:t>
            </a:r>
            <a:r>
              <a:rPr lang="cs-CZ" dirty="0" smtClean="0"/>
              <a:t>.</a:t>
            </a:r>
            <a:endParaRPr lang="cs-CZ" b="1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16632"/>
            <a:ext cx="2088232" cy="2088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7547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Urči druhy vět. Do rámečku doplň: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Dnes jsem dostala dvě jedničky.          </a:t>
            </a:r>
            <a:br>
              <a:rPr lang="cs-CZ" dirty="0" smtClean="0"/>
            </a:br>
            <a:r>
              <a:rPr lang="cs-CZ" dirty="0" smtClean="0"/>
              <a:t>Máš napsaný domácí úkol?         Ať už jsou Vánoce.         Maminka mě pochválila.     </a:t>
            </a:r>
            <a:br>
              <a:rPr lang="cs-CZ" dirty="0" smtClean="0"/>
            </a:br>
            <a:r>
              <a:rPr lang="cs-CZ" dirty="0" smtClean="0"/>
              <a:t>Co se učíte ve škole?         Pěkně piš!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67744" y="1196752"/>
            <a:ext cx="720080" cy="6480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O</a:t>
            </a:r>
            <a:endParaRPr lang="cs-CZ" sz="4400" dirty="0"/>
          </a:p>
        </p:txBody>
      </p:sp>
      <p:sp>
        <p:nvSpPr>
          <p:cNvPr id="5" name="Obdélník 4"/>
          <p:cNvSpPr/>
          <p:nvPr/>
        </p:nvSpPr>
        <p:spPr>
          <a:xfrm>
            <a:off x="3347864" y="1196752"/>
            <a:ext cx="720080" cy="6480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R</a:t>
            </a:r>
            <a:endParaRPr lang="cs-CZ" sz="4400" dirty="0"/>
          </a:p>
        </p:txBody>
      </p:sp>
      <p:sp>
        <p:nvSpPr>
          <p:cNvPr id="6" name="Obdélník 5"/>
          <p:cNvSpPr/>
          <p:nvPr/>
        </p:nvSpPr>
        <p:spPr>
          <a:xfrm>
            <a:off x="4427984" y="1196752"/>
            <a:ext cx="720080" cy="6480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T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5508104" y="1196752"/>
            <a:ext cx="720080" cy="64807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P</a:t>
            </a:r>
            <a:endParaRPr lang="cs-CZ" sz="4400" dirty="0"/>
          </a:p>
        </p:txBody>
      </p:sp>
      <p:sp>
        <p:nvSpPr>
          <p:cNvPr id="8" name="Obdélník 7"/>
          <p:cNvSpPr/>
          <p:nvPr/>
        </p:nvSpPr>
        <p:spPr>
          <a:xfrm>
            <a:off x="5868144" y="2204864"/>
            <a:ext cx="648072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076056" y="2708920"/>
            <a:ext cx="648072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907704" y="3212976"/>
            <a:ext cx="648072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732240" y="3212976"/>
            <a:ext cx="648072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995936" y="3717032"/>
            <a:ext cx="648072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516216" y="3861048"/>
            <a:ext cx="648072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4293096"/>
            <a:ext cx="2448272" cy="2448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884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správná znaménka za větami.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Máte rádi léto       Chodíme rádi do lesa             Sbíráme kaštany a žaludy        Vyrobíme z nich zvířátka        Udělej si taky nějaké         Ať se ti práce podaří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915816" y="1556792"/>
            <a:ext cx="576064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7020272" y="1556792"/>
            <a:ext cx="576064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716016" y="2132856"/>
            <a:ext cx="576064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835696" y="2564904"/>
            <a:ext cx="576064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012160" y="2636912"/>
            <a:ext cx="576064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699792" y="3068960"/>
            <a:ext cx="576064" cy="57606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4745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Kocourek napsal v každém slově jedno písmeno navíc. Vyškrtni toto písmeno a větu </a:t>
            </a:r>
            <a:r>
              <a:rPr lang="cs-CZ" dirty="0" smtClean="0"/>
              <a:t>napiš.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77728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ZNÁMEK AVĚTY OZNAMOPVACÍ, ROZKAZPOVACÍ, TÁOZACÍ AS </a:t>
            </a:r>
            <a:r>
              <a:rPr lang="cs-CZ" dirty="0" smtClean="0"/>
              <a:t>PŘIACÍ.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_______________________________________</a:t>
            </a:r>
          </a:p>
          <a:p>
            <a:pPr marL="0" indent="0">
              <a:buNone/>
            </a:pPr>
            <a:r>
              <a:rPr lang="cs-CZ" dirty="0" smtClean="0"/>
              <a:t>_______________________________________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1737171"/>
            <a:ext cx="2051869" cy="2051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2836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244</TotalTime>
  <Words>192</Words>
  <Application>Microsoft Office PowerPoint</Application>
  <PresentationFormat>Předvádění na obrazovce (4:3)</PresentationFormat>
  <Paragraphs>28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Zopakujme si:</vt:lpstr>
      <vt:lpstr>Urči druhy vět. Do rámečku doplň:</vt:lpstr>
      <vt:lpstr>Doplň správná znaménka za větami.</vt:lpstr>
      <vt:lpstr>Kocourek napsal v každém slově jedno písmeno navíc. Vyškrtni toto písmeno a větu napiš.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Zopakujme si:</dc:title>
  <dc:creator>Alena Moslerová</dc:creator>
  <cp:lastModifiedBy>Alena Moslerová</cp:lastModifiedBy>
  <cp:revision>11</cp:revision>
  <dcterms:created xsi:type="dcterms:W3CDTF">2011-11-26T13:09:01Z</dcterms:created>
  <dcterms:modified xsi:type="dcterms:W3CDTF">2011-11-27T12:16:45Z</dcterms:modified>
</cp:coreProperties>
</file>