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796F9E-880C-456B-A51D-182C6CF5EDC5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D3A64-127F-4481-8144-6EF3036806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563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BB7231BC-8BBA-4229-BAD0-273571F0DD4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0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36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835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333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439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614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786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070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888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695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822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716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2FAAF-4251-4EF1-BCDA-F9EEAFAF402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68D360-A405-4614-82E5-F2FBF2D8F4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313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220" y="358755"/>
            <a:ext cx="7250241" cy="12782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1680" y="1599605"/>
            <a:ext cx="8230004" cy="530497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2900" dirty="0"/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4468613"/>
              </p:ext>
            </p:extLst>
          </p:nvPr>
        </p:nvGraphicFramePr>
        <p:xfrm>
          <a:off x="1415287" y="2253161"/>
          <a:ext cx="6096000" cy="2426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VY_12_INOVACE_ČESKÝ JAZYK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A LITERATURA </a:t>
                      </a:r>
                      <a:r>
                        <a:rPr lang="cs-CZ" sz="2200" baseline="0" dirty="0" smtClean="0"/>
                        <a:t>4_26. </a:t>
                      </a:r>
                      <a:r>
                        <a:rPr lang="cs-CZ" sz="2200" baseline="0" dirty="0" smtClean="0"/>
                        <a:t>VĚTA TÁZACÍ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VĚTA TÁZACÍ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1680" y="4877724"/>
            <a:ext cx="8360639" cy="914753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ANOTACE:  </a:t>
            </a:r>
            <a:r>
              <a:rPr lang="cs-CZ" dirty="0"/>
              <a:t>Žáci opakují učivo o větách. Procvičují  intonaci a melodii věty </a:t>
            </a:r>
            <a:r>
              <a:rPr lang="cs-CZ" dirty="0" smtClean="0"/>
              <a:t>tázací. </a:t>
            </a:r>
            <a:r>
              <a:rPr lang="cs-CZ" dirty="0"/>
              <a:t>Poznávají </a:t>
            </a:r>
            <a:r>
              <a:rPr lang="cs-CZ"/>
              <a:t>věty </a:t>
            </a:r>
            <a:r>
              <a:rPr lang="cs-CZ" smtClean="0"/>
              <a:t>tázací </a:t>
            </a:r>
            <a:r>
              <a:rPr lang="cs-CZ" dirty="0"/>
              <a:t>podle intonace a způsobu vyjádření.</a:t>
            </a:r>
          </a:p>
        </p:txBody>
      </p:sp>
    </p:spTree>
    <p:extLst>
      <p:ext uri="{BB962C8B-B14F-4D97-AF65-F5344CB8AC3E}">
        <p14:creationId xmlns:p14="http://schemas.microsoft.com/office/powerpoint/2010/main" val="1143689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Větami tázacími se na něco ptáme. Píšeme za nimi otazník.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Najdi věty tázací a podtrhni je.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Pojď domů. Venku je chladno. Máš hlad? Je venku teplo? Přines mi domácí sešit. Napsala Jitka úkol? Dostane Jiřík jedničku?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603" y="1377131"/>
            <a:ext cx="2267893" cy="226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01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Změň věty oznamovací v </a:t>
            </a:r>
            <a:r>
              <a:rPr lang="cs-CZ" dirty="0" smtClean="0"/>
              <a:t>tázací.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Ve škole se učíme.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______________________________________?</a:t>
            </a:r>
          </a:p>
          <a:p>
            <a:pPr marL="0" indent="0">
              <a:buNone/>
            </a:pPr>
            <a:r>
              <a:rPr lang="cs-CZ" dirty="0" smtClean="0"/>
              <a:t>Přines domů ručník.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______________________________________?</a:t>
            </a:r>
          </a:p>
          <a:p>
            <a:pPr marL="0" indent="0">
              <a:buNone/>
            </a:pPr>
            <a:r>
              <a:rPr lang="cs-CZ" dirty="0" smtClean="0"/>
              <a:t>Dnes je k obědu řízek.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______________________________________?</a:t>
            </a:r>
          </a:p>
          <a:p>
            <a:pPr marL="0" indent="0">
              <a:buNone/>
            </a:pPr>
            <a:r>
              <a:rPr lang="cs-CZ" dirty="0" smtClean="0"/>
              <a:t>Večer padal sníh.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793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Pomoz zajíčkovi vytvořit tázací </a:t>
            </a:r>
            <a:r>
              <a:rPr lang="cs-CZ" dirty="0" smtClean="0"/>
              <a:t>věty.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8264656"/>
              </p:ext>
            </p:extLst>
          </p:nvPr>
        </p:nvGraphicFramePr>
        <p:xfrm>
          <a:off x="1763688" y="2045568"/>
          <a:ext cx="5410944" cy="2895600"/>
        </p:xfrm>
        <a:graphic>
          <a:graphicData uri="http://schemas.openxmlformats.org/drawingml/2006/table">
            <a:tbl>
              <a:tblPr bandRow="1">
                <a:tableStyleId>{18603FDC-E32A-4AB5-989C-0864C3EAD2B8}</a:tableStyleId>
              </a:tblPr>
              <a:tblGrid>
                <a:gridCol w="1803648"/>
                <a:gridCol w="1803648"/>
                <a:gridCol w="1803648"/>
              </a:tblGrid>
              <a:tr h="38016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děda</a:t>
                      </a:r>
                      <a:endParaRPr lang="cs-CZ" sz="32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počítá</a:t>
                      </a:r>
                      <a:endParaRPr lang="cs-CZ" sz="32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obraz</a:t>
                      </a:r>
                      <a:endParaRPr lang="cs-CZ" sz="32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16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malíř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hlídá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noviny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16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kočka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maluje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příklady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16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pes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pije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mléko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16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Lenka 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čte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 domu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898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Vymysli otázky k uvedeným odpovědím.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_________________________? Ne, sestru.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_________________________? Do druhé třídy.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_________________________? Ano.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_________________________? Nevím.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764704"/>
            <a:ext cx="1584176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10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172</Words>
  <Application>Microsoft Office PowerPoint</Application>
  <PresentationFormat>Předvádění na obrazovce (4:3)</PresentationFormat>
  <Paragraphs>50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Větami tázacími se na něco ptáme. Píšeme za nimi otazník.</vt:lpstr>
      <vt:lpstr>Změň věty oznamovací v tázací.</vt:lpstr>
      <vt:lpstr>Pomoz zajíčkovi vytvořit tázací věty.</vt:lpstr>
      <vt:lpstr>Vymysli otázky k uvedeným odpovědím.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Větami tázacími se na něco ptáme. Píšeme za nimi otazník.</dc:title>
  <dc:creator>Alena Moslerová</dc:creator>
  <cp:lastModifiedBy>Alena Moslerová</cp:lastModifiedBy>
  <cp:revision>7</cp:revision>
  <dcterms:created xsi:type="dcterms:W3CDTF">2011-11-26T15:33:57Z</dcterms:created>
  <dcterms:modified xsi:type="dcterms:W3CDTF">2011-11-27T12:28:28Z</dcterms:modified>
</cp:coreProperties>
</file>