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D79309-029E-4764-9682-569FCDF698C5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1EBD3A-070B-475A-A657-13B6724D5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67274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95325"/>
            <a:ext cx="4570413" cy="3427413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BB7231BC-8BBA-4229-BAD0-273571F0DD4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007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1AAAD-8394-4290-A456-1185AB39274D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C3B99-7A3A-4A10-8B6E-D28BD42EA8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042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1AAAD-8394-4290-A456-1185AB39274D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C3B99-7A3A-4A10-8B6E-D28BD42EA8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4048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1AAAD-8394-4290-A456-1185AB39274D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C3B99-7A3A-4A10-8B6E-D28BD42EA8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1477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1AAAD-8394-4290-A456-1185AB39274D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C3B99-7A3A-4A10-8B6E-D28BD42EA8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9498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1AAAD-8394-4290-A456-1185AB39274D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C3B99-7A3A-4A10-8B6E-D28BD42EA8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6596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1AAAD-8394-4290-A456-1185AB39274D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C3B99-7A3A-4A10-8B6E-D28BD42EA8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5681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1AAAD-8394-4290-A456-1185AB39274D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C3B99-7A3A-4A10-8B6E-D28BD42EA8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73863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1AAAD-8394-4290-A456-1185AB39274D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C3B99-7A3A-4A10-8B6E-D28BD42EA8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5373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1AAAD-8394-4290-A456-1185AB39274D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C3B99-7A3A-4A10-8B6E-D28BD42EA8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4178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1AAAD-8394-4290-A456-1185AB39274D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C3B99-7A3A-4A10-8B6E-D28BD42EA8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37283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1AAAD-8394-4290-A456-1185AB39274D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C3B99-7A3A-4A10-8B6E-D28BD42EA8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966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61AAAD-8394-4290-A456-1185AB39274D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2C3B99-7A3A-4A10-8B6E-D28BD42EA8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4234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220" y="358755"/>
            <a:ext cx="7250241" cy="127822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1680" y="1599605"/>
            <a:ext cx="8230004" cy="530497"/>
          </a:xfrm>
          <a:prstGeom prst="rect">
            <a:avLst/>
          </a:prstGeom>
          <a:noFill/>
        </p:spPr>
        <p:txBody>
          <a:bodyPr wrap="square" lIns="82945" tIns="41473" rIns="82945" bIns="41473" rtlCol="0">
            <a:spAutoFit/>
          </a:bodyPr>
          <a:lstStyle/>
          <a:p>
            <a:pPr algn="ctr"/>
            <a:r>
              <a:rPr lang="cs-CZ" sz="2900" dirty="0"/>
              <a:t>OPVK  1.4 EU peníze školám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6833315"/>
              </p:ext>
            </p:extLst>
          </p:nvPr>
        </p:nvGraphicFramePr>
        <p:xfrm>
          <a:off x="1415287" y="2253161"/>
          <a:ext cx="6096000" cy="2761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NÁZEV</a:t>
                      </a:r>
                      <a:r>
                        <a:rPr lang="cs-CZ" sz="2200" baseline="0" dirty="0" smtClean="0"/>
                        <a:t> ŠKOLY: ZŠ Pardubice-</a:t>
                      </a:r>
                      <a:r>
                        <a:rPr lang="cs-CZ" sz="2200" baseline="0" dirty="0" err="1" smtClean="0"/>
                        <a:t>Spořilov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AUTOR:</a:t>
                      </a:r>
                      <a:r>
                        <a:rPr lang="cs-CZ" sz="2200" baseline="0" dirty="0" smtClean="0"/>
                        <a:t> Mgr. Alena </a:t>
                      </a:r>
                      <a:r>
                        <a:rPr lang="cs-CZ" sz="2200" baseline="0" dirty="0" err="1" smtClean="0"/>
                        <a:t>Moslerová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74657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NÁZEV:</a:t>
                      </a:r>
                      <a:r>
                        <a:rPr lang="cs-CZ" sz="2200" baseline="0" dirty="0" smtClean="0"/>
                        <a:t> VY_12_INOVACE_ČESKÝ JAZYK </a:t>
                      </a:r>
                      <a:br>
                        <a:rPr lang="cs-CZ" sz="2200" baseline="0" dirty="0" smtClean="0"/>
                      </a:br>
                      <a:r>
                        <a:rPr lang="cs-CZ" sz="2200" baseline="0" dirty="0" smtClean="0"/>
                        <a:t>              A LITERATURA </a:t>
                      </a:r>
                      <a:r>
                        <a:rPr lang="cs-CZ" sz="2200" baseline="0" dirty="0" smtClean="0"/>
                        <a:t>4_27. </a:t>
                      </a:r>
                      <a:r>
                        <a:rPr lang="cs-CZ" sz="2200" baseline="0" dirty="0" smtClean="0"/>
                        <a:t>VĚTA ROZKAZOVACÍ</a:t>
                      </a:r>
                      <a:br>
                        <a:rPr lang="cs-CZ" sz="2200" baseline="0" dirty="0" smtClean="0"/>
                      </a:br>
                      <a:r>
                        <a:rPr lang="cs-CZ" sz="2200" baseline="0" dirty="0" smtClean="0"/>
                        <a:t>              A PŘACÍ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TÉMA: </a:t>
                      </a:r>
                      <a:r>
                        <a:rPr lang="cs-CZ" sz="2200" baseline="0" dirty="0" smtClean="0"/>
                        <a:t>VĚTA ROZKAZOVACÍ A PŘACÍ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ČÍSLO PROJEKTU: CZ.1.07/1.4.00/21.2349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91680" y="4877724"/>
            <a:ext cx="8360639" cy="914753"/>
          </a:xfrm>
          <a:prstGeom prst="rect">
            <a:avLst/>
          </a:prstGeom>
          <a:noFill/>
        </p:spPr>
        <p:txBody>
          <a:bodyPr wrap="square" lIns="82945" tIns="41473" rIns="82945" bIns="41473" rtlCol="0">
            <a:spAutoFit/>
          </a:bodyPr>
          <a:lstStyle/>
          <a:p>
            <a:endParaRPr lang="cs-CZ" dirty="0" smtClean="0"/>
          </a:p>
          <a:p>
            <a:pPr algn="ctr"/>
            <a:r>
              <a:rPr lang="cs-CZ" dirty="0" smtClean="0"/>
              <a:t>ANOTACE:  </a:t>
            </a:r>
            <a:r>
              <a:rPr lang="cs-CZ" dirty="0"/>
              <a:t>Žáci opakují učivo o větách. Procvičují </a:t>
            </a:r>
            <a:r>
              <a:rPr lang="cs-CZ" dirty="0" smtClean="0"/>
              <a:t>intonaci </a:t>
            </a:r>
            <a:r>
              <a:rPr lang="cs-CZ" dirty="0"/>
              <a:t>a melodii věty </a:t>
            </a:r>
            <a:r>
              <a:rPr lang="cs-CZ" dirty="0" smtClean="0"/>
              <a:t>rozkazovací a přací. </a:t>
            </a:r>
            <a:r>
              <a:rPr lang="cs-CZ" dirty="0"/>
              <a:t>Poznávají věty </a:t>
            </a:r>
            <a:r>
              <a:rPr lang="cs-CZ" dirty="0" smtClean="0"/>
              <a:t>rozkazovací a přací </a:t>
            </a:r>
            <a:r>
              <a:rPr lang="cs-CZ" dirty="0"/>
              <a:t>podle intonace a způsobu vyjádření.</a:t>
            </a:r>
          </a:p>
        </p:txBody>
      </p:sp>
    </p:spTree>
    <p:extLst>
      <p:ext uri="{BB962C8B-B14F-4D97-AF65-F5344CB8AC3E}">
        <p14:creationId xmlns:p14="http://schemas.microsoft.com/office/powerpoint/2010/main" val="4286163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230425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Větou </a:t>
            </a:r>
            <a:r>
              <a:rPr lang="cs-CZ" sz="3200" dirty="0" smtClean="0"/>
              <a:t>rozkazovací </a:t>
            </a:r>
            <a:r>
              <a:rPr lang="cs-CZ" sz="3200" dirty="0" smtClean="0"/>
              <a:t>někomu něco přikazujeme. Píšeme za ní tečku nebo vykřičník. Větou přací vyjadřujeme nějaké přání, začíná zpravidla slovy: ať, nechť, kéž.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Přikaž Jirkovi, aby zhasl světlo.</a:t>
            </a:r>
          </a:p>
          <a:p>
            <a:pPr marL="0" indent="0">
              <a:buNone/>
            </a:pPr>
            <a:r>
              <a:rPr lang="cs-CZ" sz="2800" dirty="0" smtClean="0"/>
              <a:t>_______________________________________</a:t>
            </a:r>
          </a:p>
          <a:p>
            <a:pPr marL="0" indent="0">
              <a:buNone/>
            </a:pPr>
            <a:r>
              <a:rPr lang="cs-CZ" sz="2800" dirty="0" smtClean="0"/>
              <a:t>Přikaž spolužákovi, aby se hlásil.</a:t>
            </a:r>
          </a:p>
          <a:p>
            <a:pPr marL="0" indent="0">
              <a:buNone/>
            </a:pPr>
            <a:r>
              <a:rPr lang="cs-CZ" sz="2800" dirty="0" smtClean="0"/>
              <a:t>_______________________________________</a:t>
            </a:r>
          </a:p>
          <a:p>
            <a:pPr marL="0" indent="0">
              <a:buNone/>
            </a:pPr>
            <a:r>
              <a:rPr lang="cs-CZ" sz="2800" dirty="0" smtClean="0"/>
              <a:t>Řekni babičce, aby upekla </a:t>
            </a:r>
            <a:r>
              <a:rPr lang="cs-CZ" sz="2800" dirty="0" smtClean="0"/>
              <a:t>koláče.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_______________________________________</a:t>
            </a:r>
          </a:p>
          <a:p>
            <a:pPr marL="0" indent="0">
              <a:buNone/>
            </a:pPr>
            <a:r>
              <a:rPr lang="cs-CZ" sz="2800" dirty="0" smtClean="0"/>
              <a:t>Řekni Azorovi, aby si lehl.</a:t>
            </a:r>
          </a:p>
          <a:p>
            <a:pPr marL="0" indent="0">
              <a:buNone/>
            </a:pPr>
            <a:r>
              <a:rPr lang="cs-CZ" sz="2800" dirty="0" smtClean="0"/>
              <a:t>_______________________________________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1628800"/>
            <a:ext cx="1368152" cy="1368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6112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Vyjádři přání: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>
            <a:normAutofit/>
          </a:bodyPr>
          <a:lstStyle/>
          <a:p>
            <a:r>
              <a:rPr lang="cs-CZ" dirty="0" smtClean="0"/>
              <a:t>aby bylo pěkné </a:t>
            </a:r>
            <a:r>
              <a:rPr lang="cs-CZ" dirty="0" smtClean="0"/>
              <a:t>počasí.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_____________________________________</a:t>
            </a:r>
          </a:p>
          <a:p>
            <a:r>
              <a:rPr lang="cs-CZ" dirty="0" smtClean="0"/>
              <a:t>aby už byly </a:t>
            </a:r>
            <a:r>
              <a:rPr lang="cs-CZ" dirty="0" smtClean="0"/>
              <a:t>Vánoce.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_____________________________________</a:t>
            </a:r>
          </a:p>
          <a:p>
            <a:r>
              <a:rPr lang="cs-CZ" dirty="0" smtClean="0"/>
              <a:t>abys </a:t>
            </a:r>
            <a:r>
              <a:rPr lang="cs-CZ" dirty="0" smtClean="0"/>
              <a:t>měl samé </a:t>
            </a:r>
            <a:r>
              <a:rPr lang="cs-CZ" dirty="0" smtClean="0"/>
              <a:t>jedničky.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2297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Kocourek si </a:t>
            </a:r>
            <a:r>
              <a:rPr lang="cs-CZ" dirty="0" smtClean="0"/>
              <a:t>přeje: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aby chytil myšku ______________________</a:t>
            </a:r>
          </a:p>
          <a:p>
            <a:r>
              <a:rPr lang="cs-CZ" dirty="0" smtClean="0"/>
              <a:t>aby dostal mlíčko ______________________</a:t>
            </a:r>
          </a:p>
          <a:p>
            <a:r>
              <a:rPr lang="cs-CZ" dirty="0" smtClean="0"/>
              <a:t>aby ho děti nezlobily____________________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4588" y="476672"/>
            <a:ext cx="2339900" cy="233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889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Místo vět oznamovacích tvořte věty rozkazovací.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Na zastávku přijdu </a:t>
            </a:r>
            <a:r>
              <a:rPr lang="cs-CZ" dirty="0" smtClean="0"/>
              <a:t>včas.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_____________________________________!</a:t>
            </a:r>
          </a:p>
          <a:p>
            <a:pPr marL="0" indent="0">
              <a:buNone/>
            </a:pPr>
            <a:r>
              <a:rPr lang="cs-CZ" dirty="0" smtClean="0"/>
              <a:t>Rychle nastoupím do </a:t>
            </a:r>
            <a:r>
              <a:rPr lang="cs-CZ" dirty="0" smtClean="0"/>
              <a:t>trolejbusu.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_____________________________________!</a:t>
            </a:r>
          </a:p>
          <a:p>
            <a:pPr marL="0" indent="0">
              <a:buNone/>
            </a:pPr>
            <a:r>
              <a:rPr lang="cs-CZ" dirty="0" smtClean="0"/>
              <a:t>Staré lidi pustím </a:t>
            </a:r>
            <a:r>
              <a:rPr lang="cs-CZ" dirty="0" smtClean="0"/>
              <a:t>sednout.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_____________________________________!</a:t>
            </a:r>
          </a:p>
          <a:p>
            <a:pPr marL="0" indent="0">
              <a:buNone/>
            </a:pPr>
            <a:r>
              <a:rPr lang="cs-CZ" dirty="0" smtClean="0"/>
              <a:t>Poblíž domu </a:t>
            </a:r>
            <a:r>
              <a:rPr lang="cs-CZ" dirty="0" smtClean="0"/>
              <a:t>vystoupím.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_____________________________________!</a:t>
            </a:r>
          </a:p>
          <a:p>
            <a:pPr marL="0" indent="0">
              <a:buNone/>
            </a:pPr>
            <a:r>
              <a:rPr lang="cs-CZ" dirty="0" smtClean="0"/>
              <a:t>Opatrně přeběhnu </a:t>
            </a:r>
            <a:r>
              <a:rPr lang="cs-CZ" dirty="0" smtClean="0"/>
              <a:t>silnici.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_____________________________________!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7500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180</Words>
  <Application>Microsoft Office PowerPoint</Application>
  <PresentationFormat>Předvádění na obrazovce (4:3)</PresentationFormat>
  <Paragraphs>39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Větou rozkazovací někomu něco přikazujeme. Píšeme za ní tečku nebo vykřičník. Větou přací vyjadřujeme nějaké přání, začíná zpravidla slovy: ať, nechť, kéž.</vt:lpstr>
      <vt:lpstr>Vyjádři přání:</vt:lpstr>
      <vt:lpstr>Kocourek si přeje:</vt:lpstr>
      <vt:lpstr>Místo vět oznamovacích tvořte věty rozkazovací.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Větou rozkazovací a přací někomu něco přikazujeme. Píšeme za ní tečku nebo vykřičník. Větou přací vyjadřujeme nějaké přání, začíná zpravidla slovy: ať, nechť, kéž.</dc:title>
  <dc:creator>Alena Moslerová</dc:creator>
  <cp:lastModifiedBy>Alena Moslerová</cp:lastModifiedBy>
  <cp:revision>7</cp:revision>
  <dcterms:created xsi:type="dcterms:W3CDTF">2011-11-26T15:51:34Z</dcterms:created>
  <dcterms:modified xsi:type="dcterms:W3CDTF">2011-11-27T12:31:36Z</dcterms:modified>
</cp:coreProperties>
</file>