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>
        <p:scale>
          <a:sx n="63" d="100"/>
          <a:sy n="63" d="100"/>
        </p:scale>
        <p:origin x="-725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D8532-DD93-43B8-9FEE-EF707EEE43A4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A7206-851F-4798-8875-321A4F7B01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344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B7231BC-8BBA-4229-BAD0-273571F0DD4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007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655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705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380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33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169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0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3623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50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279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025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35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3DEF5-8D21-4DC5-B66C-9B6A8807BA11}" type="datetimeFigureOut">
              <a:rPr lang="cs-CZ" smtClean="0"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A002B-6D40-405B-9D40-633351CC7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17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20" y="358755"/>
            <a:ext cx="7250241" cy="127822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1680" y="1599605"/>
            <a:ext cx="8230004" cy="530497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pPr algn="ctr"/>
            <a:r>
              <a:rPr lang="cs-CZ" sz="2900" dirty="0"/>
              <a:t>OPVK  1.4 EU peníze školám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44174"/>
              </p:ext>
            </p:extLst>
          </p:nvPr>
        </p:nvGraphicFramePr>
        <p:xfrm>
          <a:off x="1415287" y="2253161"/>
          <a:ext cx="6096000" cy="276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</a:t>
                      </a:r>
                      <a:r>
                        <a:rPr lang="cs-CZ" sz="2200" baseline="0" dirty="0" smtClean="0"/>
                        <a:t> ŠKOLY: ZŠ Pardubice-</a:t>
                      </a:r>
                      <a:r>
                        <a:rPr lang="cs-CZ" sz="2200" baseline="0" dirty="0" err="1" smtClean="0"/>
                        <a:t>Spořilov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AUTOR:</a:t>
                      </a:r>
                      <a:r>
                        <a:rPr lang="cs-CZ" sz="2200" baseline="0" dirty="0" smtClean="0"/>
                        <a:t> Mgr. Alena </a:t>
                      </a:r>
                      <a:r>
                        <a:rPr lang="cs-CZ" sz="2200" baseline="0" dirty="0" err="1" smtClean="0"/>
                        <a:t>Moslerová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74657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NÁZEV:</a:t>
                      </a:r>
                      <a:r>
                        <a:rPr lang="cs-CZ" sz="2200" baseline="0" dirty="0" smtClean="0"/>
                        <a:t> VY_12_INOVACE_ČESKÝ JAZYK 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A LITERATURA 4_28. POŘADÍ VĚT, POŘÁDEK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SLOV VE VĚTĚ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TÉMA: </a:t>
                      </a:r>
                      <a:r>
                        <a:rPr lang="cs-CZ" sz="2200" baseline="0" dirty="0" smtClean="0"/>
                        <a:t>POŘADÍ VĚT, POŘÁDEK SLOV VE VĚTĚ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ČÍSLO PROJEKTU: CZ.1.07/1.4.00/21.2349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91680" y="4877724"/>
            <a:ext cx="8360639" cy="63775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endParaRPr lang="cs-CZ" dirty="0" smtClean="0"/>
          </a:p>
          <a:p>
            <a:pPr algn="ctr"/>
            <a:r>
              <a:rPr lang="cs-CZ" dirty="0" smtClean="0"/>
              <a:t>ANOTACE:  </a:t>
            </a:r>
            <a:r>
              <a:rPr lang="cs-CZ" dirty="0"/>
              <a:t>Žáci </a:t>
            </a:r>
            <a:r>
              <a:rPr lang="cs-CZ" dirty="0" smtClean="0"/>
              <a:t>osvojují důležitost pořadí vět a slov v celku, ověřují </a:t>
            </a:r>
            <a:r>
              <a:rPr lang="cs-CZ" smtClean="0"/>
              <a:t>na příkladech.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296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Každý příběh musí mít určitý pořádek, který NEMŮŽEME libovolně měnit. </a:t>
            </a:r>
            <a:r>
              <a:rPr lang="cs-CZ" sz="2800" dirty="0"/>
              <a:t>I</a:t>
            </a:r>
            <a:r>
              <a:rPr lang="cs-CZ" sz="2800" dirty="0" smtClean="0"/>
              <a:t> věta má svůj pořádek.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Slova z každého pytlíku spoj ve větu. Věty napiš na linky.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____________________________________________</a:t>
            </a:r>
          </a:p>
          <a:p>
            <a:pPr marL="0" indent="0">
              <a:buNone/>
            </a:pPr>
            <a:r>
              <a:rPr lang="cs-CZ" sz="2800" dirty="0" smtClean="0"/>
              <a:t>____________________________________________</a:t>
            </a:r>
          </a:p>
          <a:p>
            <a:pPr marL="0" indent="0">
              <a:buNone/>
            </a:pPr>
            <a:r>
              <a:rPr lang="cs-CZ" sz="2800" dirty="0" smtClean="0"/>
              <a:t>____________________________________________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3196"/>
            <a:ext cx="2915964" cy="2915964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007244" y="2780928"/>
            <a:ext cx="1908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Přijď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ze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brzy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domů.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školy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80" y="1916832"/>
            <a:ext cx="2915964" cy="291596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844824"/>
            <a:ext cx="2915964" cy="2915964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3887564" y="2786152"/>
            <a:ext cx="1908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sobotu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pojedu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babičce.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V</a:t>
            </a:r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695876" y="2723436"/>
            <a:ext cx="19085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Ať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pěkné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počasí.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je</a:t>
            </a:r>
          </a:p>
        </p:txBody>
      </p:sp>
    </p:spTree>
    <p:extLst>
      <p:ext uri="{BB962C8B-B14F-4D97-AF65-F5344CB8AC3E}">
        <p14:creationId xmlns:p14="http://schemas.microsoft.com/office/powerpoint/2010/main" val="18241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Očísluj kocourkovi slova, aby věty dávaly správný smysl.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otvírat Kůzlátka nesměla nikomu.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nesla bábovku Karkulka a víno babičce.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loupal chaloupce na perníček Jeníček.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vozila ocase na Liška po světnici </a:t>
            </a:r>
            <a:r>
              <a:rPr lang="cs-CZ" dirty="0" err="1" smtClean="0"/>
              <a:t>Budulínka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628" y="908720"/>
            <a:ext cx="1979860" cy="1979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71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r>
              <a:rPr lang="cs-CZ" sz="3600" dirty="0" smtClean="0"/>
              <a:t>Kocourek napsal příběh. Není ale v pořádku. Očísluj, jak mají být věty správně za sebou.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204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	Rozřízl vlkovi břicho a z něj vyskočila Karkulka 	s babičkou.</a:t>
            </a:r>
          </a:p>
          <a:p>
            <a:pPr marL="0" indent="0">
              <a:buNone/>
            </a:pPr>
            <a:r>
              <a:rPr lang="cs-CZ" dirty="0" smtClean="0"/>
              <a:t>	V lese potkala vlka.</a:t>
            </a:r>
          </a:p>
          <a:p>
            <a:pPr marL="0" indent="0">
              <a:buNone/>
            </a:pPr>
            <a:r>
              <a:rPr lang="cs-CZ" dirty="0" smtClean="0"/>
              <a:t>	Byla jedna malá holčička.</a:t>
            </a:r>
          </a:p>
          <a:p>
            <a:pPr marL="0" indent="0">
              <a:buNone/>
            </a:pPr>
            <a:r>
              <a:rPr lang="cs-CZ" dirty="0" smtClean="0"/>
              <a:t>	Vlk sežral Karkulku i babičku a usnul.</a:t>
            </a:r>
          </a:p>
          <a:p>
            <a:pPr marL="0" indent="0">
              <a:buNone/>
            </a:pPr>
            <a:r>
              <a:rPr lang="cs-CZ" dirty="0" smtClean="0"/>
              <a:t>	Jednoho dne nesla Karkulka babičce k svátku 	bábovku.</a:t>
            </a:r>
          </a:p>
          <a:p>
            <a:pPr marL="0" indent="0">
              <a:buNone/>
            </a:pPr>
            <a:r>
              <a:rPr lang="cs-CZ" dirty="0" smtClean="0"/>
              <a:t>	Nosila červený čepeček a říkali jí </a:t>
            </a:r>
            <a:r>
              <a:rPr lang="cs-CZ" dirty="0"/>
              <a:t>Č</a:t>
            </a:r>
            <a:r>
              <a:rPr lang="cs-CZ" dirty="0" smtClean="0"/>
              <a:t>ervená 	Karkulka.</a:t>
            </a:r>
          </a:p>
          <a:p>
            <a:pPr marL="0" indent="0">
              <a:buNone/>
            </a:pPr>
            <a:r>
              <a:rPr lang="cs-CZ" dirty="0" smtClean="0"/>
              <a:t>	Šel kolem myslivec a slyšel chrápání.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780928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552" y="2204864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9552" y="3356992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552" y="3933056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39552" y="4509120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5229200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5877272"/>
            <a:ext cx="504056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41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Víš, jak se pohádka jmenuje?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Č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755576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" name="Obdélník 5"/>
          <p:cNvSpPr/>
          <p:nvPr/>
        </p:nvSpPr>
        <p:spPr>
          <a:xfrm>
            <a:off x="1331640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" name="Obdélník 6"/>
          <p:cNvSpPr/>
          <p:nvPr/>
        </p:nvSpPr>
        <p:spPr>
          <a:xfrm>
            <a:off x="1907704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" name="Obdélník 7"/>
          <p:cNvSpPr/>
          <p:nvPr/>
        </p:nvSpPr>
        <p:spPr>
          <a:xfrm>
            <a:off x="2483768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9" name="Obdélník 8"/>
          <p:cNvSpPr/>
          <p:nvPr/>
        </p:nvSpPr>
        <p:spPr>
          <a:xfrm>
            <a:off x="3059832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0" name="Obdélník 9"/>
          <p:cNvSpPr/>
          <p:nvPr/>
        </p:nvSpPr>
        <p:spPr>
          <a:xfrm>
            <a:off x="3635896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Á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4427984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K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5004048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3" name="Obdélník 12"/>
          <p:cNvSpPr/>
          <p:nvPr/>
        </p:nvSpPr>
        <p:spPr>
          <a:xfrm>
            <a:off x="5580112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4" name="Obdélník 13"/>
          <p:cNvSpPr/>
          <p:nvPr/>
        </p:nvSpPr>
        <p:spPr>
          <a:xfrm>
            <a:off x="6156176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5" name="Obdélník 14"/>
          <p:cNvSpPr/>
          <p:nvPr/>
        </p:nvSpPr>
        <p:spPr>
          <a:xfrm>
            <a:off x="6732240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6" name="Obdélník 15"/>
          <p:cNvSpPr/>
          <p:nvPr/>
        </p:nvSpPr>
        <p:spPr>
          <a:xfrm>
            <a:off x="7308304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7" name="Obdélník 16"/>
          <p:cNvSpPr/>
          <p:nvPr/>
        </p:nvSpPr>
        <p:spPr>
          <a:xfrm>
            <a:off x="7884368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8" name="Obdélník 17"/>
          <p:cNvSpPr/>
          <p:nvPr/>
        </p:nvSpPr>
        <p:spPr>
          <a:xfrm>
            <a:off x="8460432" y="1844824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248714" y="3140968"/>
            <a:ext cx="3035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Kdo ji napsal?</a:t>
            </a:r>
            <a:endParaRPr lang="cs-CZ" sz="4000" dirty="0"/>
          </a:p>
        </p:txBody>
      </p:sp>
      <p:sp>
        <p:nvSpPr>
          <p:cNvPr id="20" name="Obdélník 19"/>
          <p:cNvSpPr/>
          <p:nvPr/>
        </p:nvSpPr>
        <p:spPr>
          <a:xfrm>
            <a:off x="4788024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N</a:t>
            </a:r>
            <a:endParaRPr lang="cs-CZ" sz="3600" dirty="0"/>
          </a:p>
        </p:txBody>
      </p:sp>
      <p:sp>
        <p:nvSpPr>
          <p:cNvPr id="21" name="Obdélník 20"/>
          <p:cNvSpPr/>
          <p:nvPr/>
        </p:nvSpPr>
        <p:spPr>
          <a:xfrm>
            <a:off x="5364088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2" name="Obdélník 21"/>
          <p:cNvSpPr/>
          <p:nvPr/>
        </p:nvSpPr>
        <p:spPr>
          <a:xfrm>
            <a:off x="5940152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3" name="Obdélník 22"/>
          <p:cNvSpPr/>
          <p:nvPr/>
        </p:nvSpPr>
        <p:spPr>
          <a:xfrm>
            <a:off x="6516216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4" name="Obdélník 23"/>
          <p:cNvSpPr/>
          <p:nvPr/>
        </p:nvSpPr>
        <p:spPr>
          <a:xfrm>
            <a:off x="7092280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5" name="Obdélník 24"/>
          <p:cNvSpPr/>
          <p:nvPr/>
        </p:nvSpPr>
        <p:spPr>
          <a:xfrm>
            <a:off x="7668344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6" name="Obdélník 25"/>
          <p:cNvSpPr/>
          <p:nvPr/>
        </p:nvSpPr>
        <p:spPr>
          <a:xfrm>
            <a:off x="8244408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Á</a:t>
            </a:r>
            <a:endParaRPr lang="cs-CZ" sz="3600" dirty="0"/>
          </a:p>
        </p:txBody>
      </p:sp>
      <p:sp>
        <p:nvSpPr>
          <p:cNvPr id="28" name="Obdélník 27"/>
          <p:cNvSpPr/>
          <p:nvPr/>
        </p:nvSpPr>
        <p:spPr>
          <a:xfrm>
            <a:off x="1115616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</a:t>
            </a:r>
            <a:endParaRPr lang="cs-CZ" sz="3600" dirty="0"/>
          </a:p>
        </p:txBody>
      </p:sp>
      <p:sp>
        <p:nvSpPr>
          <p:cNvPr id="29" name="Obdélník 28"/>
          <p:cNvSpPr/>
          <p:nvPr/>
        </p:nvSpPr>
        <p:spPr>
          <a:xfrm>
            <a:off x="1691680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30" name="Obdélník 29"/>
          <p:cNvSpPr/>
          <p:nvPr/>
        </p:nvSpPr>
        <p:spPr>
          <a:xfrm>
            <a:off x="2267744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31" name="Obdélník 30"/>
          <p:cNvSpPr/>
          <p:nvPr/>
        </p:nvSpPr>
        <p:spPr>
          <a:xfrm>
            <a:off x="2843808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32" name="Obdélník 31"/>
          <p:cNvSpPr/>
          <p:nvPr/>
        </p:nvSpPr>
        <p:spPr>
          <a:xfrm>
            <a:off x="3419872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33" name="Obdélník 32"/>
          <p:cNvSpPr/>
          <p:nvPr/>
        </p:nvSpPr>
        <p:spPr>
          <a:xfrm>
            <a:off x="3995936" y="4653136"/>
            <a:ext cx="576064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A</a:t>
            </a:r>
            <a:endParaRPr lang="cs-CZ" sz="3600" dirty="0"/>
          </a:p>
        </p:txBody>
      </p:sp>
      <p:pic>
        <p:nvPicPr>
          <p:cNvPr id="34" name="Obrázek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821" y="2492896"/>
            <a:ext cx="1967667" cy="196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6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175</Words>
  <Application>Microsoft Office PowerPoint</Application>
  <PresentationFormat>Předvádění na obrazovce (4:3)</PresentationFormat>
  <Paragraphs>61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Každý příběh musí mít určitý pořádek, který NEMŮŽEME libovolně měnit. I věta má svůj pořádek.</vt:lpstr>
      <vt:lpstr>Očísluj kocourkovi slova, aby věty dávaly správný smysl.</vt:lpstr>
      <vt:lpstr>Kocourek napsal příběh. Není ale v pořádku. Očísluj, jak mají být věty správně za sebou.</vt:lpstr>
      <vt:lpstr>Víš, jak se pohádka jmenuje?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Každý příběh musí mít určitý pořádek, který NEMŮŽEME libovolně měnit. I věta má svůj pořádek.</dc:title>
  <dc:creator>Alena Moslerová</dc:creator>
  <cp:lastModifiedBy>jitka</cp:lastModifiedBy>
  <cp:revision>11</cp:revision>
  <dcterms:created xsi:type="dcterms:W3CDTF">2011-11-26T16:07:18Z</dcterms:created>
  <dcterms:modified xsi:type="dcterms:W3CDTF">2014-04-12T17:26:29Z</dcterms:modified>
</cp:coreProperties>
</file>