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6" r:id="rId3"/>
    <p:sldId id="282" r:id="rId4"/>
    <p:sldId id="283" r:id="rId5"/>
    <p:sldId id="284" r:id="rId6"/>
    <p:sldId id="287" r:id="rId7"/>
    <p:sldId id="285" r:id="rId8"/>
    <p:sldId id="286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AD1C24-89FA-448D-B967-AED95EBE396A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77D6F0-841F-4158-BE8F-4854D16D3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D2C657-1A5D-4AE9-B528-C9BEB73D0BC5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>
              <a:latin typeface="Times New Roman" pitchFamily="1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1195D-5DF5-416D-ABDF-498C29E5D5F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16E32-EEB6-4FAD-8A15-6E84B4455EE6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image/800px/svg_to_png/7885/neocreo_Blue_World_Map.png" TargetMode="External"/><Relationship Id="rId7" Type="http://schemas.openxmlformats.org/officeDocument/2006/relationships/hyperlink" Target="http://vyuka.na-webu.cz/testy/olympiada/kruhy.gi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sudedobre.cz/svetvcislech-foto/svetvcislech-oceany.gif" TargetMode="External"/><Relationship Id="rId5" Type="http://schemas.openxmlformats.org/officeDocument/2006/relationships/hyperlink" Target="http://upload.wikimedia.org/wikipedia/commons/2/2c/Rotating_earth_(large).gif" TargetMode="External"/><Relationship Id="rId4" Type="http://schemas.openxmlformats.org/officeDocument/2006/relationships/hyperlink" Target="http://upload.wikimedia.org/wikipedia/commons/9/97/Continental_models-Australia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1558507087"/>
              </p:ext>
            </p:extLst>
          </p:nvPr>
        </p:nvGraphicFramePr>
        <p:xfrm>
          <a:off x="611188" y="1824038"/>
          <a:ext cx="8002587" cy="4208086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VY_32_INOVACE_06.43.10.189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Zeměpis – 7.ročník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Povrch Země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Povrch Země,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kontinenty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světadíly, oceány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48680"/>
            <a:ext cx="9144000" cy="1584176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T w="273050"/>
              <a:bevelB w="292100"/>
            </a:sp3d>
          </a:bodyPr>
          <a:lstStyle/>
          <a:p>
            <a:r>
              <a:rPr lang="cs-CZ" sz="8800" b="1" dirty="0" smtClean="0">
                <a:solidFill>
                  <a:srgbClr val="FFC000"/>
                </a:solidFill>
              </a:rPr>
              <a:t>POVRCH ZEMĚ</a:t>
            </a:r>
            <a:endParaRPr lang="cs-CZ" sz="8800" b="1" dirty="0">
              <a:solidFill>
                <a:srgbClr val="FFC000"/>
              </a:solidFill>
            </a:endParaRPr>
          </a:p>
        </p:txBody>
      </p:sp>
      <p:pic>
        <p:nvPicPr>
          <p:cNvPr id="6148" name="Picture 4" descr="http://upload.wikimedia.org/wikipedia/commons/2/2c/Rotating_earth_(large)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988840"/>
            <a:ext cx="4752528" cy="4752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14975" y="620688"/>
            <a:ext cx="3629025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Povrch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2088232"/>
          </a:xfrm>
        </p:spPr>
        <p:txBody>
          <a:bodyPr/>
          <a:lstStyle/>
          <a:p>
            <a:r>
              <a:rPr lang="cs-CZ" dirty="0" smtClean="0"/>
              <a:t>Je tvořen </a:t>
            </a:r>
          </a:p>
          <a:p>
            <a:pPr lvl="1"/>
            <a:r>
              <a:rPr lang="cs-CZ" dirty="0" smtClean="0"/>
              <a:t>pevninou  29 % (149 mil. km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oceánem  71 %  (361 mil. km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28" name="Picture 4" descr="http://openclipart.org/image/800px/svg_to_png/7885/neocreo_Blue_World_Map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645024"/>
            <a:ext cx="6269220" cy="3212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Pevnina – souš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792088"/>
          </a:xfrm>
        </p:spPr>
        <p:txBody>
          <a:bodyPr/>
          <a:lstStyle/>
          <a:p>
            <a:r>
              <a:rPr lang="cs-CZ" dirty="0" smtClean="0"/>
              <a:t>Rozdělena na kontinenty nebo světadíly</a:t>
            </a:r>
            <a:endParaRPr lang="cs-CZ" dirty="0"/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1" y="1844824"/>
            <a:ext cx="8614985" cy="5013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ROZDĚLENÍ PEVNIN – VÍCE NÁZORŮ</a:t>
            </a:r>
            <a:endParaRPr lang="cs-CZ" dirty="0"/>
          </a:p>
        </p:txBody>
      </p:sp>
      <p:pic>
        <p:nvPicPr>
          <p:cNvPr id="24578" name="Picture 2" descr="http://upload.wikimedia.org/wikipedia/commons/9/97/Continental_models-Australia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18404"/>
            <a:ext cx="9144000" cy="46395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Olympijské kruhy představují světadíly</a:t>
            </a:r>
            <a:endParaRPr lang="cs-CZ" dirty="0"/>
          </a:p>
        </p:txBody>
      </p:sp>
      <p:pic>
        <p:nvPicPr>
          <p:cNvPr id="31746" name="Picture 2" descr="http://vyuka.na-webu.cz/testy/olympiada/kruhy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276872"/>
            <a:ext cx="5895975" cy="30003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851920" y="1700808"/>
            <a:ext cx="1237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AFRIKA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852936"/>
            <a:ext cx="1360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EVROPA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5373216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ASIE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5373216"/>
            <a:ext cx="1774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AUSTRÁLIE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88766" y="2636912"/>
            <a:ext cx="15552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AMERIKA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Oceány – světový oceán</a:t>
            </a:r>
            <a:endParaRPr lang="cs-CZ" dirty="0"/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268760"/>
            <a:ext cx="8388424" cy="4590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623731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Nově se klasifikuje ještě Jižní oceán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Oceány</a:t>
            </a:r>
            <a:endParaRPr lang="cs-CZ" dirty="0"/>
          </a:p>
        </p:txBody>
      </p:sp>
      <p:pic>
        <p:nvPicPr>
          <p:cNvPr id="29698" name="Picture 2" descr="http://www.vsudedobre.cz/svetvcislech-foto/svetvcislech-oceany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05001"/>
            <a:ext cx="9144000" cy="4953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Použité 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0" y="981074"/>
            <a:ext cx="9144000" cy="5876925"/>
          </a:xfrm>
        </p:spPr>
        <p:txBody>
          <a:bodyPr/>
          <a:lstStyle/>
          <a:p>
            <a:r>
              <a:rPr lang="cs-CZ" sz="1400" dirty="0" smtClean="0">
                <a:hlinkClick r:id="rId3"/>
              </a:rPr>
              <a:t>http://openclipart.org/image/800px/svg_to_png/7885/neocreo_Blue_World_Map.png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http://upload.wikimedia.org/wikipedia/commons/9/97/Continental_models-Australia.gif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http://upload.wikimedia.org/wikipedia/commons/2/2c/Rotating_earth_(large).gif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vsudedobre.cz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svetvcislech</a:t>
            </a:r>
            <a:r>
              <a:rPr lang="cs-CZ" sz="1400" dirty="0" smtClean="0">
                <a:hlinkClick r:id="rId6"/>
              </a:rPr>
              <a:t>-foto/</a:t>
            </a:r>
            <a:r>
              <a:rPr lang="cs-CZ" sz="1400" dirty="0" err="1" smtClean="0">
                <a:hlinkClick r:id="rId6"/>
              </a:rPr>
              <a:t>svetvcislech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oceany.gif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http://vyuka.na-webu.cz/testy/olympiada/kruhy.gif</a:t>
            </a:r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000000"/>
      </a:dk1>
      <a:lt1>
        <a:srgbClr val="FFFFFF"/>
      </a:lt1>
      <a:dk2>
        <a:srgbClr val="0000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000"/>
      </a:hlink>
      <a:folHlink>
        <a:srgbClr val="F6964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129</Words>
  <Application>Microsoft Office PowerPoint</Application>
  <PresentationFormat>Předvádění na obrazovce (4:3)</PresentationFormat>
  <Paragraphs>48</Paragraphs>
  <Slides>9</Slides>
  <Notes>9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Povrch Země</vt:lpstr>
      <vt:lpstr>Pevnina – souš </vt:lpstr>
      <vt:lpstr>ROZDĚLENÍ PEVNIN – VÍCE NÁZORŮ</vt:lpstr>
      <vt:lpstr>Olympijské kruhy představují světadíly</vt:lpstr>
      <vt:lpstr>Oceány – světový oceán</vt:lpstr>
      <vt:lpstr>Oceány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Dum</cp:lastModifiedBy>
  <cp:revision>45</cp:revision>
  <dcterms:created xsi:type="dcterms:W3CDTF">2014-03-26T20:12:16Z</dcterms:created>
  <dcterms:modified xsi:type="dcterms:W3CDTF">2014-04-07T06:25:29Z</dcterms:modified>
</cp:coreProperties>
</file>