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63" r:id="rId2"/>
    <p:sldId id="265" r:id="rId3"/>
    <p:sldId id="260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VY_32_INOVACE_01_Co se děje na obrázku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Ladislava Vítková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Český jazyk pro 1. 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</a:t>
          </a:r>
          <a:r>
            <a:rPr lang="cs-CZ" sz="2000" dirty="0" smtClean="0"/>
            <a:t>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21.11.2011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</dgm:pt>
    <dgm:pt modelId="{D5EA2712-68D0-4098-BDE6-B295C6AB6119}" type="pres">
      <dgm:prSet presAssocID="{4865AC3F-78E2-43BA-A56B-7C465B8FCF11}" presName="circle2" presStyleLbl="node1" presStyleIdx="1" presStyleCnt="7"/>
      <dgm:spPr/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</dgm:pt>
    <dgm:pt modelId="{69684AB7-5B8D-45A5-BC2F-6AF80EB883EF}" type="pres">
      <dgm:prSet presAssocID="{D1B46980-6531-4606-95E6-44980827E919}" presName="circle3" presStyleLbl="node1" presStyleIdx="2" presStyleCnt="7"/>
      <dgm:spPr/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</dgm:pt>
    <dgm:pt modelId="{0C4087F0-2DA9-4805-A823-C8C5404FEF67}" type="pres">
      <dgm:prSet presAssocID="{B651F6E3-6281-48DB-9319-2AEAFDAE7572}" presName="circle4" presStyleLbl="node1" presStyleIdx="3" presStyleCnt="7"/>
      <dgm:spPr/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</dgm:pt>
    <dgm:pt modelId="{19974A4C-782A-40F8-BDC1-A903A52CB5DC}" type="pres">
      <dgm:prSet presAssocID="{D8197B8C-B260-4A16-BDF4-0947B075E274}" presName="circle5" presStyleLbl="node1" presStyleIdx="4" presStyleCnt="7"/>
      <dgm:spPr/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</dgm:pt>
    <dgm:pt modelId="{EB210E99-FECE-49F2-86FD-20F903E541DE}" type="pres">
      <dgm:prSet presAssocID="{4C35D32F-0EAB-4CD7-82EE-45574DC2A586}" presName="circle6" presStyleLbl="node1" presStyleIdx="5" presStyleCnt="7"/>
      <dgm:spPr/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</dgm:pt>
    <dgm:pt modelId="{8EB502EF-CA4F-4140-AFB6-D26D41E73615}" type="pres">
      <dgm:prSet presAssocID="{D05761FA-3C71-4DD0-9183-7C99EBE53F4B}" presName="circle7" presStyleLbl="node1" presStyleIdx="6" presStyleCnt="7"/>
      <dgm:spPr/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6D3C49-9272-42CF-8D63-5F1EFDBE5EFB}" type="presOf" srcId="{D05761FA-3C71-4DD0-9183-7C99EBE53F4B}" destId="{23526C68-77CF-4757-B0E2-EC80EC09B19D}" srcOrd="1" destOrd="0" presId="urn:microsoft.com/office/officeart/2005/8/layout/target3"/>
    <dgm:cxn modelId="{DBD204CD-5DA1-4CB8-8952-B3DBEC63D8B8}" type="presOf" srcId="{757F3AB3-0718-4624-B441-E567A8F0AB56}" destId="{333A1088-737F-45CB-B68E-254E46348037}" srcOrd="0" destOrd="0" presId="urn:microsoft.com/office/officeart/2005/8/layout/target3"/>
    <dgm:cxn modelId="{F95ED2B6-EC85-48C3-A19B-168ABF20AE8A}" type="presOf" srcId="{4C35D32F-0EAB-4CD7-82EE-45574DC2A586}" destId="{2463512F-938D-4E07-9D5C-7B2E99ABD39E}" srcOrd="0" destOrd="0" presId="urn:microsoft.com/office/officeart/2005/8/layout/target3"/>
    <dgm:cxn modelId="{032B3771-1B6C-4FE9-90C5-4631F2DDF461}" type="presOf" srcId="{D1B46980-6531-4606-95E6-44980827E919}" destId="{2CDFEC33-8C2A-49C6-B23B-FA3577B1DCE9}" srcOrd="1" destOrd="0" presId="urn:microsoft.com/office/officeart/2005/8/layout/target3"/>
    <dgm:cxn modelId="{58C284E0-240B-4428-B3FE-766191F39FA1}" type="presOf" srcId="{D05761FA-3C71-4DD0-9183-7C99EBE53F4B}" destId="{6204D4B4-078C-4ACF-B823-77A728483A32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8FC0D49B-20E2-4238-A0D5-B555A9595D7B}" type="presOf" srcId="{D8197B8C-B260-4A16-BDF4-0947B075E274}" destId="{0F7944D4-5DCA-4B9E-A896-D52854246E44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95A9F0A7-27C9-4791-9CEC-C11913024C75}" type="presOf" srcId="{D1B46980-6531-4606-95E6-44980827E919}" destId="{004736B2-18D3-4D6D-AA18-DF3F81E9E312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48A7937E-37BA-4CCF-8015-C09229E1F4D2}" type="presOf" srcId="{B651F6E3-6281-48DB-9319-2AEAFDAE7572}" destId="{7145B55B-1B24-4B93-A1D4-B8021E4AC78C}" srcOrd="0" destOrd="0" presId="urn:microsoft.com/office/officeart/2005/8/layout/target3"/>
    <dgm:cxn modelId="{0666F92F-6F78-4D34-A9F6-253E5BE78C9C}" type="presOf" srcId="{4C35D32F-0EAB-4CD7-82EE-45574DC2A586}" destId="{A02C1AC3-4F1B-47BC-9A88-D00EAE61D85A}" srcOrd="1" destOrd="0" presId="urn:microsoft.com/office/officeart/2005/8/layout/target3"/>
    <dgm:cxn modelId="{891C8F47-EA30-401F-8241-DB6B75E41001}" type="presOf" srcId="{4865AC3F-78E2-43BA-A56B-7C465B8FCF11}" destId="{54F8D70D-FB57-4298-A600-D8F61B2A354A}" srcOrd="0" destOrd="0" presId="urn:microsoft.com/office/officeart/2005/8/layout/target3"/>
    <dgm:cxn modelId="{3D5CE752-AAED-4B3F-A037-375D7C650F60}" type="presOf" srcId="{D1D4F407-5343-4D3F-B5B9-D407B03CAEB4}" destId="{AED2198E-93D5-4001-81B4-73124B309672}" srcOrd="1" destOrd="0" presId="urn:microsoft.com/office/officeart/2005/8/layout/target3"/>
    <dgm:cxn modelId="{0B4557E6-C639-48B1-93D8-8160B62501C4}" type="presOf" srcId="{B651F6E3-6281-48DB-9319-2AEAFDAE7572}" destId="{70A198DD-41D2-4313-8B5B-1CF1BCF383FB}" srcOrd="1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E0E9B32B-509F-42AD-B5A7-763D70B2EBF9}" type="presOf" srcId="{D8197B8C-B260-4A16-BDF4-0947B075E274}" destId="{5C0D1B75-263C-4468-B985-565C95B9422B}" srcOrd="1" destOrd="0" presId="urn:microsoft.com/office/officeart/2005/8/layout/target3"/>
    <dgm:cxn modelId="{B109B5E8-A916-4E4F-B85D-80BF6BD09ED2}" type="presOf" srcId="{4865AC3F-78E2-43BA-A56B-7C465B8FCF11}" destId="{FC425D1D-3DF2-408E-A4F8-250CA94A450A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10D4295-D638-4FC1-A275-8F23D55647DF}" type="presOf" srcId="{D1D4F407-5343-4D3F-B5B9-D407B03CAEB4}" destId="{D005CE8C-CC26-4C3E-AC11-E15060ECD759}" srcOrd="0" destOrd="0" presId="urn:microsoft.com/office/officeart/2005/8/layout/target3"/>
    <dgm:cxn modelId="{5307DD49-94CA-4B14-9D03-779BAB7D5956}" type="presParOf" srcId="{333A1088-737F-45CB-B68E-254E46348037}" destId="{F5ABB229-8D3B-4694-996A-96F23CF14429}" srcOrd="0" destOrd="0" presId="urn:microsoft.com/office/officeart/2005/8/layout/target3"/>
    <dgm:cxn modelId="{BC7C183E-8FFC-40EB-8C69-4149B625FDDA}" type="presParOf" srcId="{333A1088-737F-45CB-B68E-254E46348037}" destId="{F41139FD-01EE-4571-8B17-4FB00FC51163}" srcOrd="1" destOrd="0" presId="urn:microsoft.com/office/officeart/2005/8/layout/target3"/>
    <dgm:cxn modelId="{94D50832-0F9B-47A9-933A-042215AF81B6}" type="presParOf" srcId="{333A1088-737F-45CB-B68E-254E46348037}" destId="{D005CE8C-CC26-4C3E-AC11-E15060ECD759}" srcOrd="2" destOrd="0" presId="urn:microsoft.com/office/officeart/2005/8/layout/target3"/>
    <dgm:cxn modelId="{7950C15B-5FCB-4B15-A5AB-E58A94CF9766}" type="presParOf" srcId="{333A1088-737F-45CB-B68E-254E46348037}" destId="{E2699407-A48D-4333-A645-7FA48F1FE3B7}" srcOrd="3" destOrd="0" presId="urn:microsoft.com/office/officeart/2005/8/layout/target3"/>
    <dgm:cxn modelId="{6DA150FF-1B42-4068-8C63-E5E12482403F}" type="presParOf" srcId="{333A1088-737F-45CB-B68E-254E46348037}" destId="{D5EA2712-68D0-4098-BDE6-B295C6AB6119}" srcOrd="4" destOrd="0" presId="urn:microsoft.com/office/officeart/2005/8/layout/target3"/>
    <dgm:cxn modelId="{12672526-0F3C-4490-8159-06C699DCBBDF}" type="presParOf" srcId="{333A1088-737F-45CB-B68E-254E46348037}" destId="{54F8D70D-FB57-4298-A600-D8F61B2A354A}" srcOrd="5" destOrd="0" presId="urn:microsoft.com/office/officeart/2005/8/layout/target3"/>
    <dgm:cxn modelId="{8CC1F36F-50A2-4DC5-A4D3-3561365EC510}" type="presParOf" srcId="{333A1088-737F-45CB-B68E-254E46348037}" destId="{C616B022-AA0C-4D3B-BDBF-093D86622E86}" srcOrd="6" destOrd="0" presId="urn:microsoft.com/office/officeart/2005/8/layout/target3"/>
    <dgm:cxn modelId="{A3B0875E-C4AD-45E9-808A-39834CB448EC}" type="presParOf" srcId="{333A1088-737F-45CB-B68E-254E46348037}" destId="{69684AB7-5B8D-45A5-BC2F-6AF80EB883EF}" srcOrd="7" destOrd="0" presId="urn:microsoft.com/office/officeart/2005/8/layout/target3"/>
    <dgm:cxn modelId="{D6E45AC5-73DC-437A-A034-F3672892F517}" type="presParOf" srcId="{333A1088-737F-45CB-B68E-254E46348037}" destId="{004736B2-18D3-4D6D-AA18-DF3F81E9E312}" srcOrd="8" destOrd="0" presId="urn:microsoft.com/office/officeart/2005/8/layout/target3"/>
    <dgm:cxn modelId="{FFD058B9-AB2F-4D06-B16B-C4C6E64807D8}" type="presParOf" srcId="{333A1088-737F-45CB-B68E-254E46348037}" destId="{9CCAD005-8609-4003-9C1F-3AFC293FB9F9}" srcOrd="9" destOrd="0" presId="urn:microsoft.com/office/officeart/2005/8/layout/target3"/>
    <dgm:cxn modelId="{0467D6C5-EA8A-4D08-88A2-4705CA8D8E75}" type="presParOf" srcId="{333A1088-737F-45CB-B68E-254E46348037}" destId="{0C4087F0-2DA9-4805-A823-C8C5404FEF67}" srcOrd="10" destOrd="0" presId="urn:microsoft.com/office/officeart/2005/8/layout/target3"/>
    <dgm:cxn modelId="{47B08A14-E776-46DD-882B-7338D7496CBC}" type="presParOf" srcId="{333A1088-737F-45CB-B68E-254E46348037}" destId="{7145B55B-1B24-4B93-A1D4-B8021E4AC78C}" srcOrd="11" destOrd="0" presId="urn:microsoft.com/office/officeart/2005/8/layout/target3"/>
    <dgm:cxn modelId="{7DA1DC1F-4FB6-4474-A183-14578C442828}" type="presParOf" srcId="{333A1088-737F-45CB-B68E-254E46348037}" destId="{6919BCDB-3A39-4371-A415-42187620F612}" srcOrd="12" destOrd="0" presId="urn:microsoft.com/office/officeart/2005/8/layout/target3"/>
    <dgm:cxn modelId="{5578AB47-F4CF-4F03-ACEB-15795FBF4AE1}" type="presParOf" srcId="{333A1088-737F-45CB-B68E-254E46348037}" destId="{19974A4C-782A-40F8-BDC1-A903A52CB5DC}" srcOrd="13" destOrd="0" presId="urn:microsoft.com/office/officeart/2005/8/layout/target3"/>
    <dgm:cxn modelId="{E89A2290-B9E9-4531-9B66-F8DAB314727A}" type="presParOf" srcId="{333A1088-737F-45CB-B68E-254E46348037}" destId="{0F7944D4-5DCA-4B9E-A896-D52854246E44}" srcOrd="14" destOrd="0" presId="urn:microsoft.com/office/officeart/2005/8/layout/target3"/>
    <dgm:cxn modelId="{83B7DBD3-9FE3-4A42-A2E3-C555DBF9D914}" type="presParOf" srcId="{333A1088-737F-45CB-B68E-254E46348037}" destId="{DFC55A8B-2DFD-41AE-A307-96A1D2E66396}" srcOrd="15" destOrd="0" presId="urn:microsoft.com/office/officeart/2005/8/layout/target3"/>
    <dgm:cxn modelId="{9B2FCA02-9208-4844-9C45-F1FD665B34CE}" type="presParOf" srcId="{333A1088-737F-45CB-B68E-254E46348037}" destId="{EB210E99-FECE-49F2-86FD-20F903E541DE}" srcOrd="16" destOrd="0" presId="urn:microsoft.com/office/officeart/2005/8/layout/target3"/>
    <dgm:cxn modelId="{6F644382-F5BB-4574-B26B-853000BD1707}" type="presParOf" srcId="{333A1088-737F-45CB-B68E-254E46348037}" destId="{2463512F-938D-4E07-9D5C-7B2E99ABD39E}" srcOrd="17" destOrd="0" presId="urn:microsoft.com/office/officeart/2005/8/layout/target3"/>
    <dgm:cxn modelId="{F5472AEA-98A2-44A3-967C-7B366DC8B498}" type="presParOf" srcId="{333A1088-737F-45CB-B68E-254E46348037}" destId="{59FE3E3B-A92F-4A98-9A20-76394874AFA6}" srcOrd="18" destOrd="0" presId="urn:microsoft.com/office/officeart/2005/8/layout/target3"/>
    <dgm:cxn modelId="{56726A37-B22F-4AB5-8648-95650B15C1FD}" type="presParOf" srcId="{333A1088-737F-45CB-B68E-254E46348037}" destId="{8EB502EF-CA4F-4140-AFB6-D26D41E73615}" srcOrd="19" destOrd="0" presId="urn:microsoft.com/office/officeart/2005/8/layout/target3"/>
    <dgm:cxn modelId="{72E8193A-FFF1-4321-BCB9-53BC13DBBF0A}" type="presParOf" srcId="{333A1088-737F-45CB-B68E-254E46348037}" destId="{6204D4B4-078C-4ACF-B823-77A728483A32}" srcOrd="20" destOrd="0" presId="urn:microsoft.com/office/officeart/2005/8/layout/target3"/>
    <dgm:cxn modelId="{E9B2E95C-7A4B-4426-A9F6-833F77D5D964}" type="presParOf" srcId="{333A1088-737F-45CB-B68E-254E46348037}" destId="{AED2198E-93D5-4001-81B4-73124B309672}" srcOrd="21" destOrd="0" presId="urn:microsoft.com/office/officeart/2005/8/layout/target3"/>
    <dgm:cxn modelId="{0DBA4A29-4382-4277-B4A9-A4D388017AC8}" type="presParOf" srcId="{333A1088-737F-45CB-B68E-254E46348037}" destId="{FC425D1D-3DF2-408E-A4F8-250CA94A450A}" srcOrd="22" destOrd="0" presId="urn:microsoft.com/office/officeart/2005/8/layout/target3"/>
    <dgm:cxn modelId="{97D64857-216B-4CBC-94C1-B9B1FCD36931}" type="presParOf" srcId="{333A1088-737F-45CB-B68E-254E46348037}" destId="{2CDFEC33-8C2A-49C6-B23B-FA3577B1DCE9}" srcOrd="23" destOrd="0" presId="urn:microsoft.com/office/officeart/2005/8/layout/target3"/>
    <dgm:cxn modelId="{14C02F12-FB63-4DDD-9551-B646578E9212}" type="presParOf" srcId="{333A1088-737F-45CB-B68E-254E46348037}" destId="{70A198DD-41D2-4313-8B5B-1CF1BCF383FB}" srcOrd="24" destOrd="0" presId="urn:microsoft.com/office/officeart/2005/8/layout/target3"/>
    <dgm:cxn modelId="{32DB8995-6341-4B28-B841-2BFBE428CE1E}" type="presParOf" srcId="{333A1088-737F-45CB-B68E-254E46348037}" destId="{5C0D1B75-263C-4468-B985-565C95B9422B}" srcOrd="25" destOrd="0" presId="urn:microsoft.com/office/officeart/2005/8/layout/target3"/>
    <dgm:cxn modelId="{119259ED-B852-48E6-A7F0-CCB167FF82D6}" type="presParOf" srcId="{333A1088-737F-45CB-B68E-254E46348037}" destId="{A02C1AC3-4F1B-47BC-9A88-D00EAE61D85A}" srcOrd="26" destOrd="0" presId="urn:microsoft.com/office/officeart/2005/8/layout/target3"/>
    <dgm:cxn modelId="{98F786D0-7C2F-4115-B36E-528D3A59A84B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21.11.2011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46963" y="595951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Ladislava Vítková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VY_32_INOVACE_01_Co se děje na obrázku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Český jazyk pro 1. 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</a:t>
          </a:r>
          <a:r>
            <a:rPr lang="cs-CZ" sz="2000" kern="1200" dirty="0" smtClean="0"/>
            <a:t>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reflection blurRad="38100" stA="26000" endPos="23000" dist="25400" dir="5400000" sy="-100000" rotWithShape="0"/>
        </a:effectLst>
        <a:scene3d>
          <a:camera prst="orthographicFront">
            <a:rot lat="0" lon="0" rev="0"/>
          </a:camera>
          <a:lightRig rig="balanced" dir="tr"/>
        </a:scene3d>
        <a:sp3d contourW="14605" prstMaterial="plastic">
          <a:bevelT w="50800"/>
          <a:contourClr>
            <a:schemeClr val="accent1">
              <a:hueOff val="0"/>
              <a:satOff val="0"/>
              <a:lumOff val="0"/>
              <a:alphaOff val="0"/>
              <a:shade val="30000"/>
              <a:satMod val="1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balanced" dir="tr"/>
        </a:scene3d>
        <a:sp3d prstMaterial="matte">
          <a:bevelT w="19050" h="381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77E2AB-0BFF-4E58-B5EC-1AE7A7141171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7B110D-573A-4EE5-A63F-863294CC1A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7987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47B110D-573A-4EE5-A63F-863294CC1AD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325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27BEB-D47B-48F5-940E-D947FF732F6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F32A-2EE8-482F-8146-B5D641B5101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27BEB-D47B-48F5-940E-D947FF732F6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F32A-2EE8-482F-8146-B5D641B5101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27BEB-D47B-48F5-940E-D947FF732F6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F32A-2EE8-482F-8146-B5D641B510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27BEB-D47B-48F5-940E-D947FF732F6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F32A-2EE8-482F-8146-B5D641B51011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27BEB-D47B-48F5-940E-D947FF732F6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F32A-2EE8-482F-8146-B5D641B5101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27BEB-D47B-48F5-940E-D947FF732F6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F32A-2EE8-482F-8146-B5D641B510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27BEB-D47B-48F5-940E-D947FF732F6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F32A-2EE8-482F-8146-B5D641B510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27BEB-D47B-48F5-940E-D947FF732F6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F32A-2EE8-482F-8146-B5D641B510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27BEB-D47B-48F5-940E-D947FF732F6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F32A-2EE8-482F-8146-B5D641B51011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27BEB-D47B-48F5-940E-D947FF732F6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F32A-2EE8-482F-8146-B5D641B510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727BEB-D47B-48F5-940E-D947FF732F6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6F32A-2EE8-482F-8146-B5D641B5101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1727BEB-D47B-48F5-940E-D947FF732F6F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E76F32A-2EE8-482F-8146-B5D641B5101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62274873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5462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5951021"/>
            <a:ext cx="84969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Obrázky jsou z webové galerie</a:t>
            </a:r>
          </a:p>
          <a:p>
            <a:r>
              <a:rPr lang="cs-CZ" dirty="0"/>
              <a:t>http://office.microsoft.com/cs-cz/images/?CTT=6&amp;ver=14&amp;app=powerpnt.exe</a:t>
            </a:r>
          </a:p>
        </p:txBody>
      </p:sp>
      <p:sp>
        <p:nvSpPr>
          <p:cNvPr id="7" name="Obdélník 6"/>
          <p:cNvSpPr/>
          <p:nvPr/>
        </p:nvSpPr>
        <p:spPr>
          <a:xfrm>
            <a:off x="971600" y="1556792"/>
            <a:ext cx="770485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ANOTACE:</a:t>
            </a:r>
          </a:p>
          <a:p>
            <a:r>
              <a:rPr lang="cs-CZ" sz="2000" dirty="0" smtClean="0"/>
              <a:t>Materiál </a:t>
            </a:r>
            <a:r>
              <a:rPr lang="cs-CZ" sz="2000" dirty="0"/>
              <a:t>je zaměřen na </a:t>
            </a:r>
            <a:r>
              <a:rPr lang="cs-CZ" sz="2000" dirty="0" smtClean="0"/>
              <a:t>popis činnosti na obrázku. </a:t>
            </a:r>
          </a:p>
          <a:p>
            <a:r>
              <a:rPr lang="cs-CZ" sz="2000" dirty="0" smtClean="0"/>
              <a:t>Žáci přiřazují slova, která pojmenovávají jednotlivé činnosti k obrázku. ( spojují je fixem )</a:t>
            </a:r>
          </a:p>
          <a:p>
            <a:r>
              <a:rPr lang="cs-CZ" sz="2000" dirty="0" smtClean="0"/>
              <a:t>Kontrolu provedou kliknutím na dané slovo, které se přemístí k danému obrázku.                                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78386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236420"/>
            <a:ext cx="5904656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Poznáš, co se děje na obrázku ?</a:t>
            </a:r>
          </a:p>
          <a:p>
            <a:pPr algn="ctr"/>
            <a:endParaRPr lang="cs-CZ" sz="2800" b="1" dirty="0"/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smtClean="0"/>
              <a:t>Spoj správné slovo s obrázkem.</a:t>
            </a:r>
          </a:p>
          <a:p>
            <a:pPr algn="ctr"/>
            <a:r>
              <a:rPr lang="cs-CZ" sz="2800" b="1" dirty="0" smtClean="0"/>
              <a:t>Zkontroluj kliknutím na slovo.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78786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135" y="188640"/>
            <a:ext cx="2950078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09120"/>
            <a:ext cx="2947446" cy="1656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67825" y="1988840"/>
            <a:ext cx="2898939" cy="19073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012160" y="2680925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PÍŠE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000437" y="105242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PÁLÍ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5157192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KOPE</a:t>
            </a:r>
            <a:endParaRPr lang="cs-CZ" sz="2800" b="1" dirty="0"/>
          </a:p>
        </p:txBody>
      </p:sp>
      <p:sp>
        <p:nvSpPr>
          <p:cNvPr id="8" name="Tlačítko akce: Dopředu nebo Další 7">
            <a:hlinkClick r:id="" action="ppaction://hlinkshowjump?jump=nextslide" highlightClick="1"/>
          </p:cNvPr>
          <p:cNvSpPr/>
          <p:nvPr/>
        </p:nvSpPr>
        <p:spPr>
          <a:xfrm>
            <a:off x="8562899" y="6415140"/>
            <a:ext cx="401589" cy="3262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Zpět nebo Předchozí 8">
            <a:hlinkClick r:id="" action="ppaction://hlinkshowjump?jump=previousslide" highlightClick="1"/>
          </p:cNvPr>
          <p:cNvSpPr/>
          <p:nvPr/>
        </p:nvSpPr>
        <p:spPr>
          <a:xfrm>
            <a:off x="179512" y="6408237"/>
            <a:ext cx="412272" cy="3331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600356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02 0.00809 L -0.35034 -0.2856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-14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03 -0.00648 L -0.38194 -0.3633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46" y="-178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63 -0.00671 L -0.30972 0.6542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205" y="3304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76672"/>
            <a:ext cx="2088713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54020" y="2204864"/>
            <a:ext cx="2699792" cy="15190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155507"/>
            <a:ext cx="2808312" cy="1577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652120" y="4682771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CVIČÍ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98072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LEZE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57056" y="2441145"/>
            <a:ext cx="2443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TELEFONUJE</a:t>
            </a:r>
            <a:endParaRPr lang="cs-CZ" sz="2800" b="1" dirty="0"/>
          </a:p>
        </p:txBody>
      </p:sp>
      <p:sp>
        <p:nvSpPr>
          <p:cNvPr id="10" name="Tlačítko akce: Zpět nebo Předchozí 9">
            <a:hlinkClick r:id="" action="ppaction://hlinkshowjump?jump=previousslide" highlightClick="1"/>
          </p:cNvPr>
          <p:cNvSpPr/>
          <p:nvPr/>
        </p:nvSpPr>
        <p:spPr>
          <a:xfrm>
            <a:off x="179512" y="6408237"/>
            <a:ext cx="412272" cy="3331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Dopředu nebo Další 10">
            <a:hlinkClick r:id="" action="ppaction://hlinkshowjump?jump=nextslide" highlightClick="1"/>
          </p:cNvPr>
          <p:cNvSpPr/>
          <p:nvPr/>
        </p:nvSpPr>
        <p:spPr>
          <a:xfrm>
            <a:off x="8490891" y="6415140"/>
            <a:ext cx="401589" cy="3262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101695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684 -0.00023 L -0.35816 -0.5143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566" y="-257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02 -0.00647 L -0.33454 0.2661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85" y="136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97872E-6 L -0.28785 0.3681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92" y="184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38" y="260648"/>
            <a:ext cx="3073342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36" y="2276872"/>
            <a:ext cx="2690995" cy="15140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835" y="4365104"/>
            <a:ext cx="1998933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940152" y="863134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ZPÍVÁ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12819" y="529162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SLAVÍ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3033899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NEVÍ</a:t>
            </a:r>
            <a:endParaRPr lang="cs-CZ" sz="2800" b="1" dirty="0"/>
          </a:p>
        </p:txBody>
      </p:sp>
      <p:sp>
        <p:nvSpPr>
          <p:cNvPr id="10" name="Tlačítko akce: Dopředu nebo Další 9">
            <a:hlinkClick r:id="" action="ppaction://hlinkshowjump?jump=nextslide" highlightClick="1"/>
          </p:cNvPr>
          <p:cNvSpPr/>
          <p:nvPr/>
        </p:nvSpPr>
        <p:spPr>
          <a:xfrm>
            <a:off x="8490891" y="6415140"/>
            <a:ext cx="401589" cy="3262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Zpět nebo Předchozí 10">
            <a:hlinkClick r:id="" action="ppaction://hlinkshowjump?jump=previousslide" highlightClick="1"/>
          </p:cNvPr>
          <p:cNvSpPr/>
          <p:nvPr/>
        </p:nvSpPr>
        <p:spPr>
          <a:xfrm>
            <a:off x="179512" y="6408237"/>
            <a:ext cx="412272" cy="3331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9385552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42 -0.00532 L -0.2283 -0.6188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705" y="-306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03 -0.01041 L -0.31111 0.3358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04" y="172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105 -0.00162 L -0.42119 0.38668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507" y="19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2614941" cy="1471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64088" y="314096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MÁVÁ</a:t>
            </a:r>
            <a:endParaRPr lang="cs-CZ" sz="2800" b="1" dirty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107504" y="6408237"/>
            <a:ext cx="412272" cy="333131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8490891" y="6415140"/>
            <a:ext cx="401589" cy="32622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000" y="2348880"/>
            <a:ext cx="2360784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500" y="4149080"/>
            <a:ext cx="3876468" cy="2179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364088" y="5301208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CHOVÁ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4088" y="889556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MALUJE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324864789"/>
      </p:ext>
    </p:extLst>
  </p:cSld>
  <p:clrMapOvr>
    <a:masterClrMapping/>
  </p:clrMapOvr>
  <p:transition spd="slow" advClick="0">
    <p:pull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4.07407E-6 L -0.30312 0.521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156" y="2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962 0.01436 L -0.31892 -0.374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965" y="-194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6 -1.11111E-6 L -0.30712 -0.39514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736" y="-197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3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93</TotalTime>
  <Words>122</Words>
  <Application>Microsoft Office PowerPoint</Application>
  <PresentationFormat>Předvádění na obrazovce (4:3)</PresentationFormat>
  <Paragraphs>31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1SLC</dc:creator>
  <cp:lastModifiedBy>1SLC</cp:lastModifiedBy>
  <cp:revision>25</cp:revision>
  <dcterms:created xsi:type="dcterms:W3CDTF">2011-11-21T19:22:58Z</dcterms:created>
  <dcterms:modified xsi:type="dcterms:W3CDTF">2012-03-12T14:04:48Z</dcterms:modified>
</cp:coreProperties>
</file>