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3" r:id="rId2"/>
    <p:sldId id="265" r:id="rId3"/>
    <p:sldId id="257" r:id="rId4"/>
    <p:sldId id="258" r:id="rId5"/>
    <p:sldId id="26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84" autoAdjust="0"/>
  </p:normalViewPr>
  <p:slideViewPr>
    <p:cSldViewPr>
      <p:cViewPr>
        <p:scale>
          <a:sx n="77" d="100"/>
          <a:sy n="77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VY_32_INOVACE_02_Délka </a:t>
          </a:r>
          <a:r>
            <a:rPr lang="cs-CZ" sz="2000" baseline="0" dirty="0" smtClean="0"/>
            <a:t>hlásek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8.11.2011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FDD512-725F-4344-9AB7-B3BF4EBB4C23}" type="presOf" srcId="{4865AC3F-78E2-43BA-A56B-7C465B8FCF11}" destId="{54F8D70D-FB57-4298-A600-D8F61B2A354A}" srcOrd="0" destOrd="0" presId="urn:microsoft.com/office/officeart/2005/8/layout/target3"/>
    <dgm:cxn modelId="{D7B7C7E3-FDF7-4221-A651-4A634854A906}" type="presOf" srcId="{D1B46980-6531-4606-95E6-44980827E919}" destId="{004736B2-18D3-4D6D-AA18-DF3F81E9E312}" srcOrd="0" destOrd="0" presId="urn:microsoft.com/office/officeart/2005/8/layout/target3"/>
    <dgm:cxn modelId="{8DDB13E2-9E60-4F98-B108-074C59E20D01}" type="presOf" srcId="{D1B46980-6531-4606-95E6-44980827E919}" destId="{2CDFEC33-8C2A-49C6-B23B-FA3577B1DCE9}" srcOrd="1" destOrd="0" presId="urn:microsoft.com/office/officeart/2005/8/layout/target3"/>
    <dgm:cxn modelId="{F3E26898-4C43-4143-82DE-FF7586E2A40A}" type="presOf" srcId="{B651F6E3-6281-48DB-9319-2AEAFDAE7572}" destId="{7145B55B-1B24-4B93-A1D4-B8021E4AC78C}" srcOrd="0" destOrd="0" presId="urn:microsoft.com/office/officeart/2005/8/layout/target3"/>
    <dgm:cxn modelId="{C2058543-04AF-49FD-ABA6-295DCF0EF1DE}" type="presOf" srcId="{D1D4F407-5343-4D3F-B5B9-D407B03CAEB4}" destId="{D005CE8C-CC26-4C3E-AC11-E15060ECD759}" srcOrd="0" destOrd="0" presId="urn:microsoft.com/office/officeart/2005/8/layout/target3"/>
    <dgm:cxn modelId="{BC1D7834-7CBC-459A-A601-C7961F87E9E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17E1A1E-F232-4E7D-8BE9-8FE755DAEADA}" type="presOf" srcId="{B651F6E3-6281-48DB-9319-2AEAFDAE7572}" destId="{70A198DD-41D2-4313-8B5B-1CF1BCF383FB}" srcOrd="1" destOrd="0" presId="urn:microsoft.com/office/officeart/2005/8/layout/target3"/>
    <dgm:cxn modelId="{07B00704-B0A6-49A2-ACBE-1F397F89AC43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F46FA06-2E83-4770-B896-A0768710C236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DCC8EF3-54BC-41C2-A762-FFF9E6CB2FE6}" type="presOf" srcId="{4865AC3F-78E2-43BA-A56B-7C465B8FCF11}" destId="{FC425D1D-3DF2-408E-A4F8-250CA94A450A}" srcOrd="1" destOrd="0" presId="urn:microsoft.com/office/officeart/2005/8/layout/target3"/>
    <dgm:cxn modelId="{C9D62C3C-3EE0-4E33-AFF4-FE05CBEBFC67}" type="presOf" srcId="{D8197B8C-B260-4A16-BDF4-0947B075E274}" destId="{0F7944D4-5DCA-4B9E-A896-D52854246E44}" srcOrd="0" destOrd="0" presId="urn:microsoft.com/office/officeart/2005/8/layout/target3"/>
    <dgm:cxn modelId="{9C9F306D-2D54-4400-89FB-92C8F9568414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0D79E55-F17B-473E-9E1C-CC1EFF094F5D}" type="presOf" srcId="{4C35D32F-0EAB-4CD7-82EE-45574DC2A586}" destId="{2463512F-938D-4E07-9D5C-7B2E99ABD39E}" srcOrd="0" destOrd="0" presId="urn:microsoft.com/office/officeart/2005/8/layout/target3"/>
    <dgm:cxn modelId="{2A430846-EBDE-4E00-B2F8-C25D765C6385}" type="presOf" srcId="{D05761FA-3C71-4DD0-9183-7C99EBE53F4B}" destId="{23526C68-77CF-4757-B0E2-EC80EC09B19D}" srcOrd="1" destOrd="0" presId="urn:microsoft.com/office/officeart/2005/8/layout/target3"/>
    <dgm:cxn modelId="{78D962AD-7C58-4C40-85AC-F66F54DAAF2F}" type="presOf" srcId="{D1D4F407-5343-4D3F-B5B9-D407B03CAEB4}" destId="{AED2198E-93D5-4001-81B4-73124B309672}" srcOrd="1" destOrd="0" presId="urn:microsoft.com/office/officeart/2005/8/layout/target3"/>
    <dgm:cxn modelId="{24B7CE07-D35F-4767-B963-E542EECE0844}" type="presParOf" srcId="{333A1088-737F-45CB-B68E-254E46348037}" destId="{F5ABB229-8D3B-4694-996A-96F23CF14429}" srcOrd="0" destOrd="0" presId="urn:microsoft.com/office/officeart/2005/8/layout/target3"/>
    <dgm:cxn modelId="{3FDC5F1A-7A96-4CD8-8C48-64C3F4BCAB46}" type="presParOf" srcId="{333A1088-737F-45CB-B68E-254E46348037}" destId="{F41139FD-01EE-4571-8B17-4FB00FC51163}" srcOrd="1" destOrd="0" presId="urn:microsoft.com/office/officeart/2005/8/layout/target3"/>
    <dgm:cxn modelId="{EC6C64E7-AD33-486D-86D9-6688047E9951}" type="presParOf" srcId="{333A1088-737F-45CB-B68E-254E46348037}" destId="{D005CE8C-CC26-4C3E-AC11-E15060ECD759}" srcOrd="2" destOrd="0" presId="urn:microsoft.com/office/officeart/2005/8/layout/target3"/>
    <dgm:cxn modelId="{22A05CF0-8A5C-412D-8E0E-AD2DC1D69DFF}" type="presParOf" srcId="{333A1088-737F-45CB-B68E-254E46348037}" destId="{E2699407-A48D-4333-A645-7FA48F1FE3B7}" srcOrd="3" destOrd="0" presId="urn:microsoft.com/office/officeart/2005/8/layout/target3"/>
    <dgm:cxn modelId="{A3E48BBC-06F0-4B9D-8A9F-6E99A3305D94}" type="presParOf" srcId="{333A1088-737F-45CB-B68E-254E46348037}" destId="{D5EA2712-68D0-4098-BDE6-B295C6AB6119}" srcOrd="4" destOrd="0" presId="urn:microsoft.com/office/officeart/2005/8/layout/target3"/>
    <dgm:cxn modelId="{DF477E83-26CA-46EE-88DE-4226F0C312B4}" type="presParOf" srcId="{333A1088-737F-45CB-B68E-254E46348037}" destId="{54F8D70D-FB57-4298-A600-D8F61B2A354A}" srcOrd="5" destOrd="0" presId="urn:microsoft.com/office/officeart/2005/8/layout/target3"/>
    <dgm:cxn modelId="{4632831A-492B-4B6D-A0D9-835B3CD5231F}" type="presParOf" srcId="{333A1088-737F-45CB-B68E-254E46348037}" destId="{C616B022-AA0C-4D3B-BDBF-093D86622E86}" srcOrd="6" destOrd="0" presId="urn:microsoft.com/office/officeart/2005/8/layout/target3"/>
    <dgm:cxn modelId="{23175A3C-31D2-41B3-9C4F-E97EA2473886}" type="presParOf" srcId="{333A1088-737F-45CB-B68E-254E46348037}" destId="{69684AB7-5B8D-45A5-BC2F-6AF80EB883EF}" srcOrd="7" destOrd="0" presId="urn:microsoft.com/office/officeart/2005/8/layout/target3"/>
    <dgm:cxn modelId="{24F50616-D5C6-469A-AB86-B8F2A610C137}" type="presParOf" srcId="{333A1088-737F-45CB-B68E-254E46348037}" destId="{004736B2-18D3-4D6D-AA18-DF3F81E9E312}" srcOrd="8" destOrd="0" presId="urn:microsoft.com/office/officeart/2005/8/layout/target3"/>
    <dgm:cxn modelId="{40AAFC2F-F1B9-412F-A661-B5872B69302F}" type="presParOf" srcId="{333A1088-737F-45CB-B68E-254E46348037}" destId="{9CCAD005-8609-4003-9C1F-3AFC293FB9F9}" srcOrd="9" destOrd="0" presId="urn:microsoft.com/office/officeart/2005/8/layout/target3"/>
    <dgm:cxn modelId="{CF579653-1D12-4F53-B7CF-095B2F8EB7B6}" type="presParOf" srcId="{333A1088-737F-45CB-B68E-254E46348037}" destId="{0C4087F0-2DA9-4805-A823-C8C5404FEF67}" srcOrd="10" destOrd="0" presId="urn:microsoft.com/office/officeart/2005/8/layout/target3"/>
    <dgm:cxn modelId="{054A08E3-62A0-4519-961D-D7E1840C54EA}" type="presParOf" srcId="{333A1088-737F-45CB-B68E-254E46348037}" destId="{7145B55B-1B24-4B93-A1D4-B8021E4AC78C}" srcOrd="11" destOrd="0" presId="urn:microsoft.com/office/officeart/2005/8/layout/target3"/>
    <dgm:cxn modelId="{EDE361FF-FB81-406E-A4F5-26FBDF5802F3}" type="presParOf" srcId="{333A1088-737F-45CB-B68E-254E46348037}" destId="{6919BCDB-3A39-4371-A415-42187620F612}" srcOrd="12" destOrd="0" presId="urn:microsoft.com/office/officeart/2005/8/layout/target3"/>
    <dgm:cxn modelId="{FE60674E-8E4D-4EAB-886D-C921D74B1822}" type="presParOf" srcId="{333A1088-737F-45CB-B68E-254E46348037}" destId="{19974A4C-782A-40F8-BDC1-A903A52CB5DC}" srcOrd="13" destOrd="0" presId="urn:microsoft.com/office/officeart/2005/8/layout/target3"/>
    <dgm:cxn modelId="{BE339E28-2634-4E7E-9FDE-CBF17CC82308}" type="presParOf" srcId="{333A1088-737F-45CB-B68E-254E46348037}" destId="{0F7944D4-5DCA-4B9E-A896-D52854246E44}" srcOrd="14" destOrd="0" presId="urn:microsoft.com/office/officeart/2005/8/layout/target3"/>
    <dgm:cxn modelId="{1FF4F4EB-1397-4E88-A76B-FD9230F926C3}" type="presParOf" srcId="{333A1088-737F-45CB-B68E-254E46348037}" destId="{DFC55A8B-2DFD-41AE-A307-96A1D2E66396}" srcOrd="15" destOrd="0" presId="urn:microsoft.com/office/officeart/2005/8/layout/target3"/>
    <dgm:cxn modelId="{A7D6B71E-A3C2-414D-8714-A6E10FCAA7AB}" type="presParOf" srcId="{333A1088-737F-45CB-B68E-254E46348037}" destId="{EB210E99-FECE-49F2-86FD-20F903E541DE}" srcOrd="16" destOrd="0" presId="urn:microsoft.com/office/officeart/2005/8/layout/target3"/>
    <dgm:cxn modelId="{05297764-8983-4449-A7EF-24BA0B4726F2}" type="presParOf" srcId="{333A1088-737F-45CB-B68E-254E46348037}" destId="{2463512F-938D-4E07-9D5C-7B2E99ABD39E}" srcOrd="17" destOrd="0" presId="urn:microsoft.com/office/officeart/2005/8/layout/target3"/>
    <dgm:cxn modelId="{58B11768-9A7E-465C-B29B-5A1F7BE081A4}" type="presParOf" srcId="{333A1088-737F-45CB-B68E-254E46348037}" destId="{59FE3E3B-A92F-4A98-9A20-76394874AFA6}" srcOrd="18" destOrd="0" presId="urn:microsoft.com/office/officeart/2005/8/layout/target3"/>
    <dgm:cxn modelId="{A45A842C-F94F-49F6-A3CB-8A11E4D6D469}" type="presParOf" srcId="{333A1088-737F-45CB-B68E-254E46348037}" destId="{8EB502EF-CA4F-4140-AFB6-D26D41E73615}" srcOrd="19" destOrd="0" presId="urn:microsoft.com/office/officeart/2005/8/layout/target3"/>
    <dgm:cxn modelId="{47857505-FAAC-4360-AEDA-660960111C0F}" type="presParOf" srcId="{333A1088-737F-45CB-B68E-254E46348037}" destId="{6204D4B4-078C-4ACF-B823-77A728483A32}" srcOrd="20" destOrd="0" presId="urn:microsoft.com/office/officeart/2005/8/layout/target3"/>
    <dgm:cxn modelId="{C6BABB35-A766-4F8A-9831-28217ADC1619}" type="presParOf" srcId="{333A1088-737F-45CB-B68E-254E46348037}" destId="{AED2198E-93D5-4001-81B4-73124B309672}" srcOrd="21" destOrd="0" presId="urn:microsoft.com/office/officeart/2005/8/layout/target3"/>
    <dgm:cxn modelId="{E50A4484-80F1-419E-ABA2-9705D29CF6A6}" type="presParOf" srcId="{333A1088-737F-45CB-B68E-254E46348037}" destId="{FC425D1D-3DF2-408E-A4F8-250CA94A450A}" srcOrd="22" destOrd="0" presId="urn:microsoft.com/office/officeart/2005/8/layout/target3"/>
    <dgm:cxn modelId="{F9381562-1CAB-4650-A494-DACDD741B5E6}" type="presParOf" srcId="{333A1088-737F-45CB-B68E-254E46348037}" destId="{2CDFEC33-8C2A-49C6-B23B-FA3577B1DCE9}" srcOrd="23" destOrd="0" presId="urn:microsoft.com/office/officeart/2005/8/layout/target3"/>
    <dgm:cxn modelId="{405C15D2-12BF-498F-A649-D7CC0361498A}" type="presParOf" srcId="{333A1088-737F-45CB-B68E-254E46348037}" destId="{70A198DD-41D2-4313-8B5B-1CF1BCF383FB}" srcOrd="24" destOrd="0" presId="urn:microsoft.com/office/officeart/2005/8/layout/target3"/>
    <dgm:cxn modelId="{A7EB7026-2EC9-4C4A-A682-DECD91067B6C}" type="presParOf" srcId="{333A1088-737F-45CB-B68E-254E46348037}" destId="{5C0D1B75-263C-4468-B985-565C95B9422B}" srcOrd="25" destOrd="0" presId="urn:microsoft.com/office/officeart/2005/8/layout/target3"/>
    <dgm:cxn modelId="{0CA1D3C5-53DA-4F23-BFEF-E84062CC6CB8}" type="presParOf" srcId="{333A1088-737F-45CB-B68E-254E46348037}" destId="{A02C1AC3-4F1B-47BC-9A88-D00EAE61D85A}" srcOrd="26" destOrd="0" presId="urn:microsoft.com/office/officeart/2005/8/layout/target3"/>
    <dgm:cxn modelId="{2825FE6D-340B-45A3-889E-095A8836449D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8.11.2011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VY_32_INOVACE_02_Délka </a:t>
          </a:r>
          <a:r>
            <a:rPr lang="cs-CZ" sz="2000" kern="1200" baseline="0" dirty="0" smtClean="0"/>
            <a:t>hlásek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6D358-DE7B-4D95-99B0-72ADFEAA952D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7BD18-00D4-4748-96E8-D74E13F60E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459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8A44CC-04F9-4807-9406-A42E4DB0E46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68E22F-C19C-441A-B2D2-47BC4828C8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3931977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3677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467544" y="404664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 výslovnosti délky samohlásek.</a:t>
            </a:r>
          </a:p>
          <a:p>
            <a:r>
              <a:rPr lang="cs-CZ" sz="2000" dirty="0" smtClean="0"/>
              <a:t>Nejprve žáci procvičují výslovnost.</a:t>
            </a:r>
          </a:p>
          <a:p>
            <a:r>
              <a:rPr lang="cs-CZ" sz="2000" dirty="0" smtClean="0"/>
              <a:t>Pak vyhledávají a označují správně napsaná slova.</a:t>
            </a:r>
          </a:p>
          <a:p>
            <a:r>
              <a:rPr lang="cs-CZ" sz="2000" dirty="0" smtClean="0"/>
              <a:t>Správně označené – potlesk.</a:t>
            </a:r>
          </a:p>
          <a:p>
            <a:r>
              <a:rPr lang="cs-CZ" sz="2000" dirty="0" smtClean="0"/>
              <a:t>Nesprávně </a:t>
            </a:r>
            <a:r>
              <a:rPr lang="cs-CZ" sz="2000" smtClean="0"/>
              <a:t>označené – zesvětlá.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8600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755020" y="1188216"/>
            <a:ext cx="2049228" cy="1160664"/>
            <a:chOff x="4755020" y="1188216"/>
            <a:chExt cx="2049228" cy="1160664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55020" y="1188216"/>
              <a:ext cx="2049228" cy="11606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012160" y="1311151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MA</a:t>
              </a:r>
              <a:endParaRPr lang="cs-CZ" sz="2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771244" y="1196752"/>
            <a:ext cx="2049228" cy="1152128"/>
            <a:chOff x="6771244" y="1196752"/>
            <a:chExt cx="2049228" cy="1152128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71244" y="1196752"/>
              <a:ext cx="2049228" cy="1152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020272" y="1306883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MÁ</a:t>
              </a:r>
              <a:endParaRPr lang="cs-CZ" sz="24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411760" y="3293520"/>
            <a:ext cx="2049228" cy="1152128"/>
            <a:chOff x="2411760" y="3293520"/>
            <a:chExt cx="2049228" cy="1152128"/>
          </a:xfrm>
        </p:grpSpPr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3293520"/>
              <a:ext cx="2049228" cy="1152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699792" y="3399383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SÁ</a:t>
              </a:r>
              <a:endParaRPr lang="cs-CZ" sz="2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35747" y="3276448"/>
            <a:ext cx="2049228" cy="1160664"/>
            <a:chOff x="335747" y="3276448"/>
            <a:chExt cx="2049228" cy="1160664"/>
          </a:xfrm>
        </p:grpSpPr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5747" y="3276448"/>
              <a:ext cx="2049228" cy="11606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619672" y="3399383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/>
                <a:t>S</a:t>
              </a:r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339752" y="1061272"/>
            <a:ext cx="2049228" cy="1152128"/>
            <a:chOff x="2339752" y="1061272"/>
            <a:chExt cx="2049228" cy="1152128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9752" y="1061272"/>
              <a:ext cx="2049228" cy="1152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627784" y="1185954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</a:t>
              </a:r>
              <a:r>
                <a:rPr lang="cs-CZ" sz="2400" b="1" dirty="0"/>
                <a:t>Á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23528" y="1052736"/>
            <a:ext cx="2049228" cy="1160664"/>
            <a:chOff x="323528" y="1052736"/>
            <a:chExt cx="2049228" cy="1160664"/>
          </a:xfrm>
        </p:grpSpPr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23528" y="1052736"/>
              <a:ext cx="2049228" cy="11606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619672" y="1167135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/>
                <a:t>L</a:t>
              </a:r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814119" y="3445920"/>
            <a:ext cx="2049228" cy="1160664"/>
            <a:chOff x="4814119" y="3445920"/>
            <a:chExt cx="2049228" cy="1160664"/>
          </a:xfrm>
        </p:grpSpPr>
        <p:pic>
          <p:nvPicPr>
            <p:cNvPr id="2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814119" y="3445920"/>
              <a:ext cx="2049228" cy="11606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064242" y="3551783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PA</a:t>
              </a:r>
              <a:endParaRPr lang="cs-CZ" sz="24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863347" y="3445920"/>
            <a:ext cx="2049228" cy="1152128"/>
            <a:chOff x="6863347" y="3445920"/>
            <a:chExt cx="2049228" cy="1152128"/>
          </a:xfrm>
        </p:grpSpPr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3347" y="3445920"/>
              <a:ext cx="2049228" cy="1152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7145463" y="3564587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PÁ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537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331104"/>
            <a:ext cx="3320753" cy="1948051"/>
            <a:chOff x="1403648" y="332656"/>
            <a:chExt cx="3320753" cy="1948051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403648" y="332656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771800" y="47667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MÁMA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16017" y="332656"/>
            <a:ext cx="3456384" cy="1948051"/>
            <a:chOff x="4716017" y="332656"/>
            <a:chExt cx="3456384" cy="194805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7" y="332656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582340" y="476671"/>
              <a:ext cx="13659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MAMA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52393" y="2636912"/>
            <a:ext cx="3456384" cy="1948051"/>
            <a:chOff x="4652393" y="2636912"/>
            <a:chExt cx="3456384" cy="1948051"/>
          </a:xfrm>
        </p:grpSpPr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2393" y="2636912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652120" y="2780928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LÁME</a:t>
              </a:r>
              <a:endParaRPr lang="cs-CZ" sz="28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331640" y="2636912"/>
            <a:ext cx="3320753" cy="1948051"/>
            <a:chOff x="1331640" y="2636912"/>
            <a:chExt cx="3320753" cy="1948051"/>
          </a:xfrm>
        </p:grpSpPr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31640" y="2636912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627784" y="2761764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LAME</a:t>
              </a:r>
              <a:endParaRPr lang="cs-CZ" sz="28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107231" y="4865325"/>
            <a:ext cx="3320753" cy="1948051"/>
            <a:chOff x="1107231" y="4865325"/>
            <a:chExt cx="3320753" cy="1948051"/>
          </a:xfrm>
        </p:grpSpPr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07231" y="4865325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343944" y="499401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TÁTA</a:t>
              </a:r>
              <a:endParaRPr lang="cs-CZ" sz="28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427984" y="4865325"/>
            <a:ext cx="3456384" cy="1948051"/>
            <a:chOff x="4427984" y="4865325"/>
            <a:chExt cx="3456384" cy="1948051"/>
          </a:xfrm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4865325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932040" y="4994012"/>
              <a:ext cx="180865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  TATA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5278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403648" y="332656"/>
            <a:ext cx="3320753" cy="1948051"/>
            <a:chOff x="1403648" y="332656"/>
            <a:chExt cx="3320753" cy="1948051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403648" y="332656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771800" y="47667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MÁME</a:t>
              </a:r>
              <a:endParaRPr lang="cs-CZ" sz="28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716017" y="332656"/>
            <a:ext cx="3456384" cy="1948051"/>
            <a:chOff x="4716017" y="332656"/>
            <a:chExt cx="3456384" cy="194805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7" y="332656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582340" y="476671"/>
              <a:ext cx="13659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MAME</a:t>
              </a:r>
              <a:endParaRPr lang="cs-CZ" sz="28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644008" y="2636911"/>
            <a:ext cx="3456384" cy="1948051"/>
            <a:chOff x="4652393" y="2636912"/>
            <a:chExt cx="3456384" cy="1948051"/>
          </a:xfrm>
        </p:grpSpPr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2393" y="2636912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652120" y="2780928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TOPÍ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331640" y="2636912"/>
            <a:ext cx="3320753" cy="1948051"/>
            <a:chOff x="1331640" y="2636912"/>
            <a:chExt cx="3320753" cy="1948051"/>
          </a:xfrm>
        </p:grpSpPr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31640" y="2636912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627784" y="2761764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TOPI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107231" y="4865325"/>
            <a:ext cx="3320753" cy="1948051"/>
            <a:chOff x="1107231" y="4865325"/>
            <a:chExt cx="3320753" cy="1948051"/>
          </a:xfrm>
        </p:grpSpPr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07231" y="4865325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343944" y="499401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PÁLÍ</a:t>
              </a:r>
              <a:endParaRPr lang="cs-CZ" sz="28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27644" y="4725144"/>
            <a:ext cx="3456384" cy="1948051"/>
            <a:chOff x="4427984" y="4865325"/>
            <a:chExt cx="3456384" cy="1948051"/>
          </a:xfrm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4865325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292080" y="499401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  PALÍ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52903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403648" y="330709"/>
            <a:ext cx="3320753" cy="1948051"/>
            <a:chOff x="1403648" y="332656"/>
            <a:chExt cx="3320753" cy="1948051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403648" y="332656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771800" y="476672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MOTÁ</a:t>
              </a:r>
              <a:endParaRPr lang="cs-CZ" sz="28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716017" y="332656"/>
            <a:ext cx="3456384" cy="1948051"/>
            <a:chOff x="4716017" y="332656"/>
            <a:chExt cx="3456384" cy="194805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7" y="332656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582340" y="476671"/>
              <a:ext cx="13659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MOTA</a:t>
              </a:r>
              <a:endParaRPr lang="cs-CZ" sz="28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644008" y="2636911"/>
            <a:ext cx="3456384" cy="1948051"/>
            <a:chOff x="4652393" y="2636912"/>
            <a:chExt cx="3456384" cy="1948051"/>
          </a:xfrm>
        </p:grpSpPr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2393" y="2636912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652120" y="2780928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TULÍ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331640" y="2636912"/>
            <a:ext cx="3320753" cy="1948051"/>
            <a:chOff x="1331640" y="2636912"/>
            <a:chExt cx="3320753" cy="1948051"/>
          </a:xfrm>
        </p:grpSpPr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331640" y="2636912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627784" y="2761764"/>
              <a:ext cx="14401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TULI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107231" y="4865325"/>
            <a:ext cx="3320753" cy="1948051"/>
            <a:chOff x="1107231" y="4865325"/>
            <a:chExt cx="3320753" cy="1948051"/>
          </a:xfrm>
        </p:grpSpPr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07231" y="4865325"/>
              <a:ext cx="3320753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123728" y="4994012"/>
              <a:ext cx="17240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MÁLO</a:t>
              </a:r>
              <a:endParaRPr lang="cs-CZ" sz="28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27644" y="4725144"/>
            <a:ext cx="3456384" cy="1948051"/>
            <a:chOff x="4427984" y="4865325"/>
            <a:chExt cx="3456384" cy="1948051"/>
          </a:xfrm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4865325"/>
              <a:ext cx="3456384" cy="19480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876396" y="4994012"/>
              <a:ext cx="17445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     MALO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4538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</TotalTime>
  <Words>113</Words>
  <Application>Microsoft Office PowerPoint</Application>
  <PresentationFormat>Předvádění na obrazovce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Učitel</cp:lastModifiedBy>
  <cp:revision>22</cp:revision>
  <dcterms:created xsi:type="dcterms:W3CDTF">2011-11-08T18:48:00Z</dcterms:created>
  <dcterms:modified xsi:type="dcterms:W3CDTF">2012-03-31T13:56:35Z</dcterms:modified>
</cp:coreProperties>
</file>